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_rels/item1.xml.rels" ContentType="application/vnd.openxmlformats-package.relationships+xml"/>
  <Override PartName="/customXml/item1.xml" ContentType="application/xml"/>
  <Override PartName="/customXml/itemProps1.xml" ContentType="application/vnd.openxmlformats-officedocument.customXmlProperties+xml"/>
  <Override PartName="/ppt/presentation.xml" ContentType="application/vnd.openxmlformats-officedocument.presentationml.presentation.main+xml"/>
  <Override PartName="/ppt/slideMasters/_rels/slideMaster9.xml.rels" ContentType="application/vnd.openxmlformats-package.relationships+xml"/>
  <Override PartName="/ppt/slideMasters/_rels/slideMaster8.xml.rels" ContentType="application/vnd.openxmlformats-package.relationships+xml"/>
  <Override PartName="/ppt/slideMasters/_rels/slideMaster26.xml.rels" ContentType="application/vnd.openxmlformats-package.relationships+xml"/>
  <Override PartName="/ppt/slideMasters/_rels/slideMaster18.xml.rels" ContentType="application/vnd.openxmlformats-package.relationships+xml"/>
  <Override PartName="/ppt/slideMasters/_rels/slideMaster7.xml.rels" ContentType="application/vnd.openxmlformats-package.relationships+xml"/>
  <Override PartName="/ppt/slideMasters/_rels/slideMaster27.xml.rels" ContentType="application/vnd.openxmlformats-package.relationships+xml"/>
  <Override PartName="/ppt/slideMasters/_rels/slideMaster13.xml.rels" ContentType="application/vnd.openxmlformats-package.relationships+xml"/>
  <Override PartName="/ppt/slideMasters/_rels/slideMaster29.xml.rels" ContentType="application/vnd.openxmlformats-package.relationships+xml"/>
  <Override PartName="/ppt/slideMasters/_rels/slideMaster31.xml.rels" ContentType="application/vnd.openxmlformats-package.relationships+xml"/>
  <Override PartName="/ppt/slideMasters/_rels/slideMaster28.xml.rels" ContentType="application/vnd.openxmlformats-package.relationships+xml"/>
  <Override PartName="/ppt/slideMasters/_rels/slideMaster30.xml.rels" ContentType="application/vnd.openxmlformats-package.relationships+xml"/>
  <Override PartName="/ppt/slideMasters/_rels/slideMaster32.xml.rels" ContentType="application/vnd.openxmlformats-package.relationships+xml"/>
  <Override PartName="/ppt/slideMasters/_rels/slideMaster20.xml.rels" ContentType="application/vnd.openxmlformats-package.relationships+xml"/>
  <Override PartName="/ppt/slideMasters/_rels/slideMaster19.xml.rels" ContentType="application/vnd.openxmlformats-package.relationships+xml"/>
  <Override PartName="/ppt/slideMasters/_rels/slideMaster21.xml.rels" ContentType="application/vnd.openxmlformats-package.relationships+xml"/>
  <Override PartName="/ppt/slideMasters/_rels/slideMaster33.xml.rels" ContentType="application/vnd.openxmlformats-package.relationships+xml"/>
  <Override PartName="/ppt/slideMasters/_rels/slideMaster22.xml.rels" ContentType="application/vnd.openxmlformats-package.relationships+xml"/>
  <Override PartName="/ppt/slideMasters/_rels/slideMaster23.xml.rels" ContentType="application/vnd.openxmlformats-package.relationships+xml"/>
  <Override PartName="/ppt/slideMasters/_rels/slideMaster24.xml.rels" ContentType="application/vnd.openxmlformats-package.relationships+xml"/>
  <Override PartName="/ppt/slideMasters/_rels/slideMaster25.xml.rels" ContentType="application/vnd.openxmlformats-package.relationships+xml"/>
  <Override PartName="/ppt/slideMasters/_rels/slideMaster4.xml.rels" ContentType="application/vnd.openxmlformats-package.relationships+xml"/>
  <Override PartName="/ppt/slideMasters/_rels/slideMaster15.xml.rels" ContentType="application/vnd.openxmlformats-package.relationships+xml"/>
  <Override PartName="/ppt/slideMasters/_rels/slideMaster10.xml.rels" ContentType="application/vnd.openxmlformats-package.relationships+xml"/>
  <Override PartName="/ppt/slideMasters/_rels/slideMaster34.xml.rels" ContentType="application/vnd.openxmlformats-package.relationships+xml"/>
  <Override PartName="/ppt/slideMasters/_rels/slideMaster5.xml.rels" ContentType="application/vnd.openxmlformats-package.relationships+xml"/>
  <Override PartName="/ppt/slideMasters/_rels/slideMaster16.xml.rels" ContentType="application/vnd.openxmlformats-package.relationships+xml"/>
  <Override PartName="/ppt/slideMasters/_rels/slideMaster11.xml.rels" ContentType="application/vnd.openxmlformats-package.relationships+xml"/>
  <Override PartName="/ppt/slideMasters/_rels/slideMaster35.xml.rels" ContentType="application/vnd.openxmlformats-package.relationships+xml"/>
  <Override PartName="/ppt/slideMasters/_rels/slideMaster6.xml.rels" ContentType="application/vnd.openxmlformats-package.relationships+xml"/>
  <Override PartName="/ppt/slideMasters/_rels/slideMaster17.xml.rels" ContentType="application/vnd.openxmlformats-package.relationships+xml"/>
  <Override PartName="/ppt/slideMasters/_rels/slideMaster12.xml.rels" ContentType="application/vnd.openxmlformats-package.relationships+xml"/>
  <Override PartName="/ppt/slideMasters/_rels/slideMaster1.xml.rels" ContentType="application/vnd.openxmlformats-package.relationships+xml"/>
  <Override PartName="/ppt/slideMasters/_rels/slideMaster36.xml.rels" ContentType="application/vnd.openxmlformats-package.relationships+xml"/>
  <Override PartName="/ppt/slideMasters/_rels/slideMaster3.xml.rels" ContentType="application/vnd.openxmlformats-package.relationships+xml"/>
  <Override PartName="/ppt/slideMasters/_rels/slideMaster14.xml.rels" ContentType="application/vnd.openxmlformats-package.relationships+xml"/>
  <Override PartName="/ppt/slideMasters/_rels/slideMaster2.xml.rels" ContentType="application/vnd.openxmlformats-package.relationships+xml"/>
  <Override PartName="/ppt/slideMasters/slideMaster25.xml" ContentType="application/vnd.openxmlformats-officedocument.presentationml.slideMaster+xml"/>
  <Override PartName="/ppt/slideMasters/slideMaster24.xml" ContentType="application/vnd.openxmlformats-officedocument.presentationml.slideMaster+xml"/>
  <Override PartName="/ppt/slideMasters/slideMaster23.xml" ContentType="application/vnd.openxmlformats-officedocument.presentationml.slideMaster+xml"/>
  <Override PartName="/ppt/slideMasters/slideMaster22.xml" ContentType="application/vnd.openxmlformats-officedocument.presentationml.slideMaster+xml"/>
  <Override PartName="/ppt/slideMasters/slideMaster21.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31.xml" ContentType="application/vnd.openxmlformats-officedocument.presentationml.slideMaster+xml"/>
  <Override PartName="/ppt/slideMasters/slideMaster29.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0.xml" ContentType="application/vnd.openxmlformats-officedocument.presentationml.slideMaster+xml"/>
  <Override PartName="/ppt/slideMasters/slideMaster3.xml" ContentType="application/vnd.openxmlformats-officedocument.presentationml.slideMaster+xml"/>
  <Override PartName="/ppt/slideMasters/slideMaster28.xml" ContentType="application/vnd.openxmlformats-officedocument.presentationml.slideMaster+xml"/>
  <Override PartName="/ppt/slideMasters/slideMaster4.xml" ContentType="application/vnd.openxmlformats-officedocument.presentationml.slideMaster+xml"/>
  <Override PartName="/ppt/slideMasters/slideMaster10.xml" ContentType="application/vnd.openxmlformats-officedocument.presentationml.slideMaster+xml"/>
  <Override PartName="/ppt/slideMasters/slideMaster34.xml" ContentType="application/vnd.openxmlformats-officedocument.presentationml.slideMaster+xml"/>
  <Override PartName="/ppt/slideMasters/slideMaster5.xml" ContentType="application/vnd.openxmlformats-officedocument.presentationml.slideMaster+xml"/>
  <Override PartName="/ppt/slideMasters/slideMaster11.xml" ContentType="application/vnd.openxmlformats-officedocument.presentationml.slideMaster+xml"/>
  <Override PartName="/ppt/slideMasters/slideMaster35.xml" ContentType="application/vnd.openxmlformats-officedocument.presentationml.slideMaster+xml"/>
  <Override PartName="/ppt/slideMasters/slideMaster6.xml" ContentType="application/vnd.openxmlformats-officedocument.presentationml.slideMaster+xml"/>
  <Override PartName="/ppt/slideMasters/slideMaster12.xml" ContentType="application/vnd.openxmlformats-officedocument.presentationml.slideMaster+xml"/>
  <Override PartName="/ppt/slideMasters/slideMaster36.xml" ContentType="application/vnd.openxmlformats-officedocument.presentationml.slideMaster+xml"/>
  <Override PartName="/ppt/slideMasters/slideMaster2.xml" ContentType="application/vnd.openxmlformats-officedocument.presentationml.slideMaster+xml"/>
  <Override PartName="/ppt/slideMasters/slideMaster27.xml" ContentType="application/vnd.openxmlformats-officedocument.presentationml.slideMaster+xml"/>
  <Override PartName="/ppt/slideMasters/slideMaster7.xml" ContentType="application/vnd.openxmlformats-officedocument.presentationml.slideMaster+xml"/>
  <Override PartName="/ppt/slideMasters/slideMaster13.xml" ContentType="application/vnd.openxmlformats-officedocument.presentationml.slideMaster+xml"/>
  <Override PartName="/ppt/slideMasters/slideMaster1.xml" ContentType="application/vnd.openxmlformats-officedocument.presentationml.slideMaster+xml"/>
  <Override PartName="/ppt/slideMasters/slideMaster26.xml" ContentType="application/vnd.openxmlformats-officedocument.presentationml.slideMaster+xml"/>
  <Override PartName="/ppt/slideMasters/slideMaster8.xml" ContentType="application/vnd.openxmlformats-officedocument.presentationml.slideMaster+xml"/>
  <Override PartName="/ppt/slideMasters/slideMaster14.xml" ContentType="application/vnd.openxmlformats-officedocument.presentationml.slideMaster+xml"/>
  <Override PartName="/ppt/slideMasters/slideMaster9.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presProps.xml" ContentType="application/vnd.openxmlformats-officedocument.presentationml.presProps+xml"/>
  <Override PartName="/ppt/theme/theme29.xml" ContentType="application/vnd.openxmlformats-officedocument.theme+xml"/>
  <Override PartName="/ppt/theme/theme28.xml" ContentType="application/vnd.openxmlformats-officedocument.theme+xml"/>
  <Override PartName="/ppt/theme/theme27.xml" ContentType="application/vnd.openxmlformats-officedocument.theme+xml"/>
  <Override PartName="/ppt/theme/theme26.xml" ContentType="application/vnd.openxmlformats-officedocument.theme+xml"/>
  <Override PartName="/ppt/theme/theme25.xml" ContentType="application/vnd.openxmlformats-officedocument.theme+xml"/>
  <Override PartName="/ppt/theme/theme24.xml" ContentType="application/vnd.openxmlformats-officedocument.theme+xml"/>
  <Override PartName="/ppt/theme/theme23.xml" ContentType="application/vnd.openxmlformats-officedocument.theme+xml"/>
  <Override PartName="/ppt/theme/theme22.xml" ContentType="application/vnd.openxmlformats-officedocument.theme+xml"/>
  <Override PartName="/ppt/theme/theme5.xml" ContentType="application/vnd.openxmlformats-officedocument.theme+xml"/>
  <Override PartName="/ppt/theme/theme32.xml" ContentType="application/vnd.openxmlformats-officedocument.theme+xml"/>
  <Override PartName="/ppt/theme/theme6.xml" ContentType="application/vnd.openxmlformats-officedocument.theme+xml"/>
  <Override PartName="/ppt/theme/theme33.xml" ContentType="application/vnd.openxmlformats-officedocument.theme+xml"/>
  <Override PartName="/ppt/theme/theme8.xml" ContentType="application/vnd.openxmlformats-officedocument.theme+xml"/>
  <Override PartName="/ppt/theme/theme35.xml" ContentType="application/vnd.openxmlformats-officedocument.theme+xml"/>
  <Override PartName="/ppt/theme/theme1.xml" ContentType="application/vnd.openxmlformats-officedocument.theme+xml"/>
  <Override PartName="/ppt/theme/theme10.xml" ContentType="application/vnd.openxmlformats-officedocument.theme+xml"/>
  <Override PartName="/ppt/theme/theme9.xml" ContentType="application/vnd.openxmlformats-officedocument.theme+xml"/>
  <Override PartName="/ppt/theme/theme36.xml" ContentType="application/vnd.openxmlformats-officedocument.theme+xml"/>
  <Override PartName="/ppt/theme/theme2.xml" ContentType="application/vnd.openxmlformats-officedocument.theme+xml"/>
  <Override PartName="/ppt/theme/theme7.xml" ContentType="application/vnd.openxmlformats-officedocument.theme+xml"/>
  <Override PartName="/ppt/theme/theme34.xml" ContentType="application/vnd.openxmlformats-officedocument.theme+xml"/>
  <Override PartName="/ppt/theme/theme37.xml" ContentType="application/vnd.openxmlformats-officedocument.theme+xml"/>
  <Override PartName="/ppt/theme/theme31.xml" ContentType="application/vnd.openxmlformats-officedocument.theme+xml"/>
  <Override PartName="/ppt/theme/theme4.xml" ContentType="application/vnd.openxmlformats-officedocument.theme+xml"/>
  <Override PartName="/ppt/theme/theme13.xml" ContentType="application/vnd.openxmlformats-officedocument.theme+xml"/>
  <Override PartName="/ppt/theme/theme3.xml" ContentType="application/vnd.openxmlformats-officedocument.theme+xml"/>
  <Override PartName="/ppt/theme/theme30.xml" ContentType="application/vnd.openxmlformats-officedocument.theme+xml"/>
  <Override PartName="/ppt/theme/theme12.xml" ContentType="application/vnd.openxmlformats-officedocument.theme+xml"/>
  <Override PartName="/ppt/theme/theme11.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theme/theme16.xml" ContentType="application/vnd.openxmlformats-officedocument.theme+xml"/>
  <Override PartName="/ppt/theme/theme17.xml" ContentType="application/vnd.openxmlformats-officedocument.theme+xml"/>
  <Override PartName="/ppt/theme/theme18.xml" ContentType="application/vnd.openxmlformats-officedocument.theme+xml"/>
  <Override PartName="/ppt/theme/theme20.xml" ContentType="application/vnd.openxmlformats-officedocument.theme+xml"/>
  <Override PartName="/ppt/theme/theme19.xml" ContentType="application/vnd.openxmlformats-officedocument.theme+xml"/>
  <Override PartName="/ppt/theme/theme21.xml" ContentType="application/vnd.openxmlformats-officedocument.theme+xml"/>
  <Override PartName="/ppt/_rels/presentation.xml.rels" ContentType="application/vnd.openxmlformats-package.relationships+xml"/>
  <Override PartName="/ppt/media/image12.png" ContentType="image/png"/>
  <Override PartName="/ppt/media/image3.png" ContentType="image/png"/>
  <Override PartName="/ppt/media/image15.png" ContentType="image/png"/>
  <Override PartName="/ppt/media/image1.jpeg" ContentType="image/jpeg"/>
  <Override PartName="/ppt/media/image14.png" ContentType="image/png"/>
  <Override PartName="/ppt/media/image5.png" ContentType="image/png"/>
  <Override PartName="/ppt/media/image10.png" ContentType="image/png"/>
  <Override PartName="/ppt/media/image6.jpeg" ContentType="image/jpeg"/>
  <Override PartName="/ppt/media/image9.png" ContentType="image/png"/>
  <Override PartName="/ppt/media/image13.png" ContentType="image/png"/>
  <Override PartName="/ppt/media/image4.png" ContentType="image/png"/>
  <Override PartName="/ppt/media/image7.png" ContentType="image/png"/>
  <Override PartName="/ppt/media/image11.png" ContentType="image/png"/>
  <Override PartName="/ppt/media/image2.png" ContentType="image/png"/>
  <Override PartName="/ppt/media/image8.png" ContentType="image/png"/>
  <Override PartName="/ppt/notesMasters/_rels/notesMaster1.xml.rels" ContentType="application/vnd.openxmlformats-package.relationships+xml"/>
  <Override PartName="/ppt/notesMasters/notesMaster1.xml" ContentType="application/vnd.openxmlformats-officedocument.presentationml.notesMaster+xml"/>
  <Override PartName="/ppt/slideLayouts/slideLayout22.xml" ContentType="application/vnd.openxmlformats-officedocument.presentationml.slideLayout+xml"/>
  <Override PartName="/ppt/slideLayouts/_rels/slideLayout3.xml.rels" ContentType="application/vnd.openxmlformats-package.relationships+xml"/>
  <Override PartName="/ppt/slideLayouts/_rels/slideLayout11.xml.rels" ContentType="application/vnd.openxmlformats-package.relationships+xml"/>
  <Override PartName="/ppt/slideLayouts/_rels/slideLayout4.xml.rels" ContentType="application/vnd.openxmlformats-package.relationships+xml"/>
  <Override PartName="/ppt/slideLayouts/_rels/slideLayout12.xml.rels" ContentType="application/vnd.openxmlformats-package.relationships+xml"/>
  <Override PartName="/ppt/slideLayouts/_rels/slideLayout5.xml.rels" ContentType="application/vnd.openxmlformats-package.relationships+xml"/>
  <Override PartName="/ppt/slideLayouts/_rels/slideLayout13.xml.rels" ContentType="application/vnd.openxmlformats-package.relationships+xml"/>
  <Override PartName="/ppt/slideLayouts/_rels/slideLayout10.xml.rels" ContentType="application/vnd.openxmlformats-package.relationships+xml"/>
  <Override PartName="/ppt/slideLayouts/_rels/slideLayout2.xml.rels" ContentType="application/vnd.openxmlformats-package.relationships+xml"/>
  <Override PartName="/ppt/slideLayouts/_rels/slideLayout26.xml.rels" ContentType="application/vnd.openxmlformats-package.relationships+xml"/>
  <Override PartName="/ppt/slideLayouts/_rels/slideLayout6.xml.rels" ContentType="application/vnd.openxmlformats-package.relationships+xml"/>
  <Override PartName="/ppt/slideLayouts/_rels/slideLayout14.xml.rels" ContentType="application/vnd.openxmlformats-package.relationships+xml"/>
  <Override PartName="/ppt/slideLayouts/_rels/slideLayout27.xml.rels" ContentType="application/vnd.openxmlformats-package.relationships+xml"/>
  <Override PartName="/ppt/slideLayouts/_rels/slideLayout7.xml.rels" ContentType="application/vnd.openxmlformats-package.relationships+xml"/>
  <Override PartName="/ppt/slideLayouts/_rels/slideLayout15.xml.rels" ContentType="application/vnd.openxmlformats-package.relationships+xml"/>
  <Override PartName="/ppt/slideLayouts/_rels/slideLayout28.xml.rels" ContentType="application/vnd.openxmlformats-package.relationships+xml"/>
  <Override PartName="/ppt/slideLayouts/_rels/slideLayout25.xml.rels" ContentType="application/vnd.openxmlformats-package.relationships+xml"/>
  <Override PartName="/ppt/slideLayouts/_rels/slideLayout24.xml.rels" ContentType="application/vnd.openxmlformats-package.relationships+xml"/>
  <Override PartName="/ppt/slideLayouts/_rels/slideLayout39.xml.rels" ContentType="application/vnd.openxmlformats-package.relationships+xml"/>
  <Override PartName="/ppt/slideLayouts/_rels/slideLayout41.xml.rels" ContentType="application/vnd.openxmlformats-package.relationships+xml"/>
  <Override PartName="/ppt/slideLayouts/_rels/slideLayout35.xml.rels" ContentType="application/vnd.openxmlformats-package.relationships+xml"/>
  <Override PartName="/ppt/slideLayouts/_rels/slideLayout23.xml.rels" ContentType="application/vnd.openxmlformats-package.relationships+xml"/>
  <Override PartName="/ppt/slideLayouts/_rels/slideLayout18.xml.rels" ContentType="application/vnd.openxmlformats-package.relationships+xml"/>
  <Override PartName="/ppt/slideLayouts/_rels/slideLayout20.xml.rels" ContentType="application/vnd.openxmlformats-package.relationships+xml"/>
  <Override PartName="/ppt/slideLayouts/_rels/slideLayout19.xml.rels" ContentType="application/vnd.openxmlformats-package.relationships+xml"/>
  <Override PartName="/ppt/slideLayouts/_rels/slideLayout1.xml.rels" ContentType="application/vnd.openxmlformats-package.relationships+xml"/>
  <Override PartName="/ppt/slideLayouts/_rels/slideLayout21.xml.rels" ContentType="application/vnd.openxmlformats-package.relationships+xml"/>
  <Override PartName="/ppt/slideLayouts/_rels/slideLayout33.xml.rels" ContentType="application/vnd.openxmlformats-package.relationships+xml"/>
  <Override PartName="/ppt/slideLayouts/_rels/slideLayout34.xml.rels" ContentType="application/vnd.openxmlformats-package.relationships+xml"/>
  <Override PartName="/ppt/slideLayouts/_rels/slideLayout22.xml.rels" ContentType="application/vnd.openxmlformats-package.relationships+xml"/>
  <Override PartName="/ppt/slideLayouts/_rels/slideLayout36.xml.rels" ContentType="application/vnd.openxmlformats-package.relationships+xml"/>
  <Override PartName="/ppt/slideLayouts/_rels/slideLayout37.xml.rels" ContentType="application/vnd.openxmlformats-package.relationships+xml"/>
  <Override PartName="/ppt/slideLayouts/_rels/slideLayout38.xml.rels" ContentType="application/vnd.openxmlformats-package.relationships+xml"/>
  <Override PartName="/ppt/slideLayouts/_rels/slideLayout40.xml.rels" ContentType="application/vnd.openxmlformats-package.relationships+xml"/>
  <Override PartName="/ppt/slideLayouts/_rels/slideLayout42.xml.rels" ContentType="application/vnd.openxmlformats-package.relationships+xml"/>
  <Override PartName="/ppt/slideLayouts/_rels/slideLayout31.xml.rels" ContentType="application/vnd.openxmlformats-package.relationships+xml"/>
  <Override PartName="/ppt/slideLayouts/_rels/slideLayout29.xml.rels" ContentType="application/vnd.openxmlformats-package.relationships+xml"/>
  <Override PartName="/ppt/slideLayouts/_rels/slideLayout9.xml.rels" ContentType="application/vnd.openxmlformats-package.relationships+xml"/>
  <Override PartName="/ppt/slideLayouts/_rels/slideLayout17.xml.rels" ContentType="application/vnd.openxmlformats-package.relationships+xml"/>
  <Override PartName="/ppt/slideLayouts/_rels/slideLayout43.xml.rels" ContentType="application/vnd.openxmlformats-package.relationships+xml"/>
  <Override PartName="/ppt/slideLayouts/_rels/slideLayout32.xml.rels" ContentType="application/vnd.openxmlformats-package.relationships+xml"/>
  <Override PartName="/ppt/slideLayouts/_rels/slideLayout44.xml.rels" ContentType="application/vnd.openxmlformats-package.relationships+xml"/>
  <Override PartName="/ppt/slideLayouts/_rels/slideLayout30.xml.rels" ContentType="application/vnd.openxmlformats-package.relationships+xml"/>
  <Override PartName="/ppt/slideLayouts/_rels/slideLayout8.xml.rels" ContentType="application/vnd.openxmlformats-package.relationships+xml"/>
  <Override PartName="/ppt/slideLayouts/_rels/slideLayout16.xml.rels" ContentType="application/vnd.openxmlformats-package.relationships+xml"/>
  <Override PartName="/ppt/slideLayouts/slideLayout21.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1.xml" ContentType="application/vnd.openxmlformats-officedocument.presentationml.slideLayout+xml"/>
  <Override PartName="/ppt/slideLayouts/slideLayout39.xml" ContentType="application/vnd.openxmlformats-officedocument.presentationml.slideLayout+xml"/>
  <Override PartName="/ppt/slideLayouts/slideLayout24.xml" ContentType="application/vnd.openxmlformats-officedocument.presentationml.slideLayout+xml"/>
  <Override PartName="/ppt/slideLayouts/slideLayout2.xml" ContentType="application/vnd.openxmlformats-officedocument.presentationml.slideLayout+xml"/>
  <Override PartName="/ppt/slideLayouts/slideLayout25.xml" ContentType="application/vnd.openxmlformats-officedocument.presentationml.slideLayout+xml"/>
  <Override PartName="/ppt/slideLayouts/slideLayout33.xml" ContentType="application/vnd.openxmlformats-officedocument.presentationml.slideLayout+xml"/>
  <Override PartName="/ppt/slideLayouts/slideLayout9.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31.xml" ContentType="application/vnd.openxmlformats-officedocument.presentationml.slideLayout+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43.xml" ContentType="application/vnd.openxmlformats-officedocument.presentationml.slideLayout+xml"/>
  <Override PartName="/ppt/slideLayouts/slideLayout32.xml" ContentType="application/vnd.openxmlformats-officedocument.presentationml.slideLayout+xml"/>
  <Override PartName="/ppt/slideLayouts/slideLayout8.xml" ContentType="application/vnd.openxmlformats-officedocument.presentationml.slideLayout+xml"/>
  <Override PartName="/ppt/slideLayouts/slideLayout44.xml" ContentType="application/vnd.openxmlformats-officedocument.presentationml.slideLayout+xml"/>
  <Override PartName="/ppt/slideLayouts/slideLayout30.xml" ContentType="application/vnd.openxmlformats-officedocument.presentationml.slideLayout+xml"/>
  <Override PartName="/ppt/slideLayouts/slideLayout6.xml" ContentType="application/vnd.openxmlformats-officedocument.presentationml.slideLayout+xml"/>
  <Override PartName="/ppt/slideLayouts/slideLayout28.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xml" ContentType="application/vnd.openxmlformats-officedocument.presentationml.slideLayout+xml"/>
  <Override PartName="/ppt/slideLayouts/slideLayout26.xml" ContentType="application/vnd.openxmlformats-officedocument.presentationml.slideLayout+xml"/>
  <Override PartName="/ppt/slideLayouts/slideLayout3.xml" ContentType="application/vnd.openxmlformats-officedocument.presentationml.slideLayout+xml"/>
  <Override PartName="/ppt/slides/_rels/slide8.xml.rels" ContentType="application/vnd.openxmlformats-package.relationships+xml"/>
  <Override PartName="/ppt/slides/_rels/slide10.xml.rels" ContentType="application/vnd.openxmlformats-package.relationships+xml"/>
  <Override PartName="/ppt/slides/_rels/slide7.xml.rels" ContentType="application/vnd.openxmlformats-package.relationships+xml"/>
  <Override PartName="/ppt/slides/_rels/slide6.xml.rels" ContentType="application/vnd.openxmlformats-package.relationships+xml"/>
  <Override PartName="/ppt/slides/_rels/slide13.xml.rels" ContentType="application/vnd.openxmlformats-package.relationships+xml"/>
  <Override PartName="/ppt/slides/_rels/slide12.xml.rels" ContentType="application/vnd.openxmlformats-package.relationships+xml"/>
  <Override PartName="/ppt/slides/_rels/slide9.xml.rels" ContentType="application/vnd.openxmlformats-package.relationships+xml"/>
  <Override PartName="/ppt/slides/_rels/slide11.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xml.rels" ContentType="application/vnd.openxmlformats-package.relationships+xml"/>
  <Override PartName="/ppt/slides/_rels/slide16.xml.rels" ContentType="application/vnd.openxmlformats-package.relationships+xml"/>
  <Override PartName="/ppt/slides/_rels/slide2.xml.rels" ContentType="application/vnd.openxmlformats-package.relationships+xml"/>
  <Override PartName="/ppt/slides/_rels/slide17.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slide13.xml" ContentType="application/vnd.openxmlformats-officedocument.presentationml.slide+xml"/>
  <Override PartName="/ppt/slides/slide12.xml" ContentType="application/vnd.openxmlformats-officedocument.presentationml.slide+xml"/>
  <Override PartName="/ppt/slides/slide9.xml" ContentType="application/vnd.openxmlformats-officedocument.presentationml.slide+xml"/>
  <Override PartName="/ppt/slides/slide11.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1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10.xml" ContentType="application/vnd.openxmlformats-officedocument.presentationml.slide+xml"/>
  <Override PartName="/ppt/slides/slide8.xml" ContentType="application/vnd.openxmlformats-officedocument.presentationml.slide+xml"/>
  <Override PartName="/ppt/notesSlides/_rels/notesSlide6.xml.rels" ContentType="application/vnd.openxmlformats-package.relationships+xml"/>
  <Override PartName="/ppt/notesSlides/_rels/notesSlide5.xml.rels" ContentType="application/vnd.openxmlformats-package.relationships+xml"/>
  <Override PartName="/ppt/notesSlides/_rels/notesSlide4.xml.rels" ContentType="application/vnd.openxmlformats-package.relationships+xml"/>
  <Override PartName="/ppt/notesSlides/_rels/notesSlide17.xml.rels" ContentType="application/vnd.openxmlformats-package.relationships+xml"/>
  <Override PartName="/ppt/notesSlides/_rels/notesSlide13.xml.rels" ContentType="application/vnd.openxmlformats-package.relationships+xml"/>
  <Override PartName="/ppt/notesSlides/_rels/notesSlide12.xml.rels" ContentType="application/vnd.openxmlformats-package.relationships+xml"/>
  <Override PartName="/ppt/notesSlides/_rels/notesSlide11.xml.rels" ContentType="application/vnd.openxmlformats-package.relationships+xml"/>
  <Override PartName="/ppt/notesSlides/_rels/notesSlide9.xml.rels" ContentType="application/vnd.openxmlformats-package.relationships+xml"/>
  <Override PartName="/ppt/notesSlides/_rels/notesSlide8.xml.rels" ContentType="application/vnd.openxmlformats-package.relationships+xml"/>
  <Override PartName="/ppt/notesSlides/_rels/notesSlide7.xml.rels" ContentType="application/vnd.openxmlformats-package.relationships+xml"/>
  <Override PartName="/ppt/notesSlides/_rels/notesSlide14.xml.rels" ContentType="application/vnd.openxmlformats-package.relationships+xml"/>
  <Override PartName="/ppt/notesSlides/_rels/notesSlide1.xml.rels" ContentType="application/vnd.openxmlformats-package.relationships+xml"/>
  <Override PartName="/ppt/notesSlides/_rels/notesSlide15.xml.rels" ContentType="application/vnd.openxmlformats-package.relationships+xml"/>
  <Override PartName="/ppt/notesSlides/_rels/notesSlide2.xml.rels" ContentType="application/vnd.openxmlformats-package.relationships+xml"/>
  <Override PartName="/ppt/notesSlides/_rels/notesSlide16.xml.rels" ContentType="application/vnd.openxmlformats-package.relationships+xml"/>
  <Override PartName="/ppt/notesSlides/_rels/notesSlide3.xml.rels" ContentType="application/vnd.openxmlformats-package.relationships+xml"/>
  <Override PartName="/ppt/notesSlides/_rels/notesSlide10.xml.rels" ContentType="application/vnd.openxmlformats-package.relationships+xml"/>
  <Override PartName="/ppt/notesSlides/notesSlide13.xml" ContentType="application/vnd.openxmlformats-officedocument.presentationml.notesSlide+xml"/>
  <Override PartName="/ppt/notesSlides/notesSlide12.xml" ContentType="application/vnd.openxmlformats-officedocument.presentationml.notesSlide+xml"/>
  <Override PartName="/ppt/notesSlides/notesSlide11.xml" ContentType="application/vnd.openxmlformats-officedocument.presentationml.notesSlide+xml"/>
  <Override PartName="/ppt/notesSlides/notesSlide9.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16.xml" ContentType="application/vnd.openxmlformats-officedocument.presentationml.notesSlide+xml"/>
  <Override PartName="/ppt/notesSlides/notesSlide1.xml" ContentType="application/vnd.openxmlformats-officedocument.presentationml.notesSlide+xml"/>
  <Override PartName="/ppt/notesSlides/notesSlide15.xml" ContentType="application/vnd.openxmlformats-officedocument.presentationml.notesSlide+xml"/>
  <Override PartName="/ppt/notesSlides/notesSlide1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10.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customXml" Target="../customXml/item1.xml"/><Relationship Id="rId5"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 id="2147483652" r:id="rId4"/>
    <p:sldMasterId id="2147483654" r:id="rId5"/>
    <p:sldMasterId id="2147483656" r:id="rId6"/>
    <p:sldMasterId id="2147483658" r:id="rId7"/>
    <p:sldMasterId id="2147483660" r:id="rId8"/>
    <p:sldMasterId id="2147483662" r:id="rId9"/>
    <p:sldMasterId id="2147483664" r:id="rId10"/>
    <p:sldMasterId id="2147483666" r:id="rId11"/>
    <p:sldMasterId id="2147483668" r:id="rId12"/>
    <p:sldMasterId id="2147483670" r:id="rId13"/>
    <p:sldMasterId id="2147483672" r:id="rId14"/>
    <p:sldMasterId id="2147483674" r:id="rId15"/>
    <p:sldMasterId id="2147483676" r:id="rId16"/>
    <p:sldMasterId id="2147483678" r:id="rId17"/>
    <p:sldMasterId id="2147483680" r:id="rId18"/>
    <p:sldMasterId id="2147483682" r:id="rId19"/>
    <p:sldMasterId id="2147483684" r:id="rId20"/>
    <p:sldMasterId id="2147483686" r:id="rId21"/>
    <p:sldMasterId id="2147483688" r:id="rId22"/>
    <p:sldMasterId id="2147483690" r:id="rId23"/>
    <p:sldMasterId id="2147483692" r:id="rId24"/>
    <p:sldMasterId id="2147483694" r:id="rId25"/>
    <p:sldMasterId id="2147483696" r:id="rId26"/>
    <p:sldMasterId id="2147483698" r:id="rId27"/>
    <p:sldMasterId id="2147483700" r:id="rId28"/>
    <p:sldMasterId id="2147483702" r:id="rId29"/>
    <p:sldMasterId id="2147483704" r:id="rId30"/>
    <p:sldMasterId id="2147483706" r:id="rId31"/>
    <p:sldMasterId id="2147483708" r:id="rId32"/>
    <p:sldMasterId id="2147483718" r:id="rId33"/>
    <p:sldMasterId id="2147483720" r:id="rId34"/>
    <p:sldMasterId id="2147483722" r:id="rId35"/>
    <p:sldMasterId id="2147483724" r:id="rId36"/>
    <p:sldMasterId id="2147483726" r:id="rId37"/>
  </p:sldMasterIdLst>
  <p:notesMasterIdLst>
    <p:notesMasterId r:id="rId38"/>
  </p:notesMasterIdLst>
  <p:sldIdLst>
    <p:sldId id="256" r:id="rId39"/>
    <p:sldId id="257" r:id="rId40"/>
    <p:sldId id="258" r:id="rId41"/>
    <p:sldId id="259" r:id="rId42"/>
    <p:sldId id="260" r:id="rId43"/>
    <p:sldId id="261" r:id="rId44"/>
    <p:sldId id="262" r:id="rId45"/>
    <p:sldId id="263" r:id="rId46"/>
    <p:sldId id="264" r:id="rId47"/>
    <p:sldId id="265" r:id="rId48"/>
    <p:sldId id="266" r:id="rId49"/>
    <p:sldId id="267" r:id="rId50"/>
    <p:sldId id="268" r:id="rId51"/>
    <p:sldId id="269" r:id="rId52"/>
    <p:sldId id="270" r:id="rId53"/>
    <p:sldId id="271" r:id="rId54"/>
    <p:sldId id="272" r:id="rId55"/>
  </p:sldIdLst>
  <p:sldSz cx="12192000" cy="6858000"/>
  <p:notesSz cx="6858000" cy="914400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Master" Target="slideMasters/slideMaster10.xml"/><Relationship Id="rId12" Type="http://schemas.openxmlformats.org/officeDocument/2006/relationships/slideMaster" Target="slideMasters/slideMaster11.xml"/><Relationship Id="rId13" Type="http://schemas.openxmlformats.org/officeDocument/2006/relationships/slideMaster" Target="slideMasters/slideMaster12.xml"/><Relationship Id="rId14" Type="http://schemas.openxmlformats.org/officeDocument/2006/relationships/slideMaster" Target="slideMasters/slideMaster13.xml"/><Relationship Id="rId15" Type="http://schemas.openxmlformats.org/officeDocument/2006/relationships/slideMaster" Target="slideMasters/slideMaster14.xml"/><Relationship Id="rId16" Type="http://schemas.openxmlformats.org/officeDocument/2006/relationships/slideMaster" Target="slideMasters/slideMaster15.xml"/><Relationship Id="rId17" Type="http://schemas.openxmlformats.org/officeDocument/2006/relationships/slideMaster" Target="slideMasters/slideMaster16.xml"/><Relationship Id="rId18" Type="http://schemas.openxmlformats.org/officeDocument/2006/relationships/slideMaster" Target="slideMasters/slideMaster17.xml"/><Relationship Id="rId19" Type="http://schemas.openxmlformats.org/officeDocument/2006/relationships/slideMaster" Target="slideMasters/slideMaster18.xml"/><Relationship Id="rId20" Type="http://schemas.openxmlformats.org/officeDocument/2006/relationships/slideMaster" Target="slideMasters/slideMaster19.xml"/><Relationship Id="rId21" Type="http://schemas.openxmlformats.org/officeDocument/2006/relationships/slideMaster" Target="slideMasters/slideMaster20.xml"/><Relationship Id="rId22" Type="http://schemas.openxmlformats.org/officeDocument/2006/relationships/slideMaster" Target="slideMasters/slideMaster21.xml"/><Relationship Id="rId23" Type="http://schemas.openxmlformats.org/officeDocument/2006/relationships/slideMaster" Target="slideMasters/slideMaster22.xml"/><Relationship Id="rId24" Type="http://schemas.openxmlformats.org/officeDocument/2006/relationships/slideMaster" Target="slideMasters/slideMaster23.xml"/><Relationship Id="rId25" Type="http://schemas.openxmlformats.org/officeDocument/2006/relationships/slideMaster" Target="slideMasters/slideMaster24.xml"/><Relationship Id="rId26" Type="http://schemas.openxmlformats.org/officeDocument/2006/relationships/slideMaster" Target="slideMasters/slideMaster25.xml"/><Relationship Id="rId27" Type="http://schemas.openxmlformats.org/officeDocument/2006/relationships/slideMaster" Target="slideMasters/slideMaster26.xml"/><Relationship Id="rId28" Type="http://schemas.openxmlformats.org/officeDocument/2006/relationships/slideMaster" Target="slideMasters/slideMaster27.xml"/><Relationship Id="rId29" Type="http://schemas.openxmlformats.org/officeDocument/2006/relationships/slideMaster" Target="slideMasters/slideMaster28.xml"/><Relationship Id="rId30" Type="http://schemas.openxmlformats.org/officeDocument/2006/relationships/slideMaster" Target="slideMasters/slideMaster29.xml"/><Relationship Id="rId31" Type="http://schemas.openxmlformats.org/officeDocument/2006/relationships/slideMaster" Target="slideMasters/slideMaster30.xml"/><Relationship Id="rId32" Type="http://schemas.openxmlformats.org/officeDocument/2006/relationships/slideMaster" Target="slideMasters/slideMaster31.xml"/><Relationship Id="rId33" Type="http://schemas.openxmlformats.org/officeDocument/2006/relationships/slideMaster" Target="slideMasters/slideMaster32.xml"/><Relationship Id="rId34" Type="http://schemas.openxmlformats.org/officeDocument/2006/relationships/slideMaster" Target="slideMasters/slideMaster33.xml"/><Relationship Id="rId35" Type="http://schemas.openxmlformats.org/officeDocument/2006/relationships/slideMaster" Target="slideMasters/slideMaster34.xml"/><Relationship Id="rId36" Type="http://schemas.openxmlformats.org/officeDocument/2006/relationships/slideMaster" Target="slideMasters/slideMaster35.xml"/><Relationship Id="rId37" Type="http://schemas.openxmlformats.org/officeDocument/2006/relationships/slideMaster" Target="slideMasters/slideMaster36.xml"/><Relationship Id="rId38" Type="http://schemas.openxmlformats.org/officeDocument/2006/relationships/notesMaster" Target="notesMasters/notesMaster1.xml"/><Relationship Id="rId39" Type="http://schemas.openxmlformats.org/officeDocument/2006/relationships/slide" Target="slides/slide1.xml"/><Relationship Id="rId40" Type="http://schemas.openxmlformats.org/officeDocument/2006/relationships/slide" Target="slides/slide2.xml"/><Relationship Id="rId41" Type="http://schemas.openxmlformats.org/officeDocument/2006/relationships/slide" Target="slides/slide3.xml"/><Relationship Id="rId42" Type="http://schemas.openxmlformats.org/officeDocument/2006/relationships/slide" Target="slides/slide4.xml"/><Relationship Id="rId43" Type="http://schemas.openxmlformats.org/officeDocument/2006/relationships/slide" Target="slides/slide5.xml"/><Relationship Id="rId44" Type="http://schemas.openxmlformats.org/officeDocument/2006/relationships/slide" Target="slides/slide6.xml"/><Relationship Id="rId45" Type="http://schemas.openxmlformats.org/officeDocument/2006/relationships/slide" Target="slides/slide7.xml"/><Relationship Id="rId46" Type="http://schemas.openxmlformats.org/officeDocument/2006/relationships/slide" Target="slides/slide8.xml"/><Relationship Id="rId47" Type="http://schemas.openxmlformats.org/officeDocument/2006/relationships/slide" Target="slides/slide9.xml"/><Relationship Id="rId48" Type="http://schemas.openxmlformats.org/officeDocument/2006/relationships/slide" Target="slides/slide10.xml"/><Relationship Id="rId49" Type="http://schemas.openxmlformats.org/officeDocument/2006/relationships/slide" Target="slides/slide11.xml"/><Relationship Id="rId50" Type="http://schemas.openxmlformats.org/officeDocument/2006/relationships/slide" Target="slides/slide12.xml"/><Relationship Id="rId51" Type="http://schemas.openxmlformats.org/officeDocument/2006/relationships/slide" Target="slides/slide13.xml"/><Relationship Id="rId52" Type="http://schemas.openxmlformats.org/officeDocument/2006/relationships/slide" Target="slides/slide14.xml"/><Relationship Id="rId53" Type="http://schemas.openxmlformats.org/officeDocument/2006/relationships/slide" Target="slides/slide15.xml"/><Relationship Id="rId54" Type="http://schemas.openxmlformats.org/officeDocument/2006/relationships/slide" Target="slides/slide16.xml"/><Relationship Id="rId55" Type="http://schemas.openxmlformats.org/officeDocument/2006/relationships/slide" Target="slides/slide17.xml"/><Relationship Id="rId56"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37.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8" name="PlaceHolder 1"/>
          <p:cNvSpPr>
            <a:spLocks noGrp="1"/>
          </p:cNvSpPr>
          <p:nvPr>
            <p:ph type="sldImg"/>
          </p:nvPr>
        </p:nvSpPr>
        <p:spPr>
          <a:xfrm>
            <a:off x="0" y="812520"/>
            <a:ext cx="0" cy="0"/>
          </a:xfrm>
          <a:prstGeom prst="rect">
            <a:avLst/>
          </a:prstGeom>
          <a:noFill/>
          <a:ln w="0">
            <a:noFill/>
          </a:ln>
        </p:spPr>
        <p:txBody>
          <a:bodyPr lIns="0" rIns="0" tIns="0" bIns="0" anchor="ctr">
            <a:noAutofit/>
          </a:bodyPr>
          <a:p>
            <a:pPr algn="ctr"/>
            <a:r>
              <a:rPr b="0" lang="en-US" sz="4400" strike="noStrike" u="none">
                <a:solidFill>
                  <a:srgbClr val="000000"/>
                </a:solidFill>
                <a:uFillTx/>
                <a:latin typeface="Arial"/>
              </a:rPr>
              <a:t>Click to move the slide</a:t>
            </a:r>
            <a:endParaRPr b="0" lang="en-US" sz="4400" strike="noStrike" u="none">
              <a:solidFill>
                <a:srgbClr val="000000"/>
              </a:solidFill>
              <a:uFillTx/>
              <a:latin typeface="Arial"/>
            </a:endParaRPr>
          </a:p>
        </p:txBody>
      </p:sp>
      <p:sp>
        <p:nvSpPr>
          <p:cNvPr id="399"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pPr marL="216000" indent="-216000">
              <a:buNone/>
            </a:pPr>
            <a:r>
              <a:rPr b="0" lang="en-US" sz="2000" strike="noStrike" u="none">
                <a:solidFill>
                  <a:srgbClr val="000000"/>
                </a:solidFill>
                <a:uFillTx/>
                <a:latin typeface="Arial"/>
              </a:rPr>
              <a:t>Click to edit the notes format</a:t>
            </a:r>
            <a:endParaRPr b="0" lang="en-US" sz="2000" strike="noStrike" u="none">
              <a:solidFill>
                <a:srgbClr val="000000"/>
              </a:solidFill>
              <a:uFillTx/>
              <a:latin typeface="Arial"/>
            </a:endParaRPr>
          </a:p>
        </p:txBody>
      </p:sp>
      <p:sp>
        <p:nvSpPr>
          <p:cNvPr id="400" name="PlaceHolder 3"/>
          <p:cNvSpPr>
            <a:spLocks noGrp="1"/>
          </p:cNvSpPr>
          <p:nvPr>
            <p:ph type="hdr"/>
          </p:nvPr>
        </p:nvSpPr>
        <p:spPr>
          <a:xfrm>
            <a:off x="0" y="0"/>
            <a:ext cx="3280680" cy="534240"/>
          </a:xfrm>
          <a:prstGeom prst="rect">
            <a:avLst/>
          </a:prstGeom>
          <a:noFill/>
          <a:ln w="0">
            <a:noFill/>
          </a:ln>
        </p:spPr>
        <p:txBody>
          <a:bodyPr lIns="0" rIns="0" tIns="0" bIns="0" anchor="t">
            <a:noAutofit/>
          </a:bodyPr>
          <a:p>
            <a:pPr indent="0">
              <a:buNone/>
            </a:pPr>
            <a:r>
              <a:rPr b="0" lang="en-US" sz="1400" strike="noStrike" u="none">
                <a:solidFill>
                  <a:srgbClr val="000000"/>
                </a:solidFill>
                <a:uFillTx/>
                <a:latin typeface="Times New Roman"/>
              </a:rPr>
              <a:t> </a:t>
            </a:r>
            <a:endParaRPr b="0" lang="en-US" sz="1400" strike="noStrike" u="none">
              <a:solidFill>
                <a:srgbClr val="000000"/>
              </a:solidFill>
              <a:uFillTx/>
              <a:latin typeface="Times New Roman"/>
            </a:endParaRPr>
          </a:p>
        </p:txBody>
      </p:sp>
      <p:sp>
        <p:nvSpPr>
          <p:cNvPr id="401" name="PlaceHolder 4"/>
          <p:cNvSpPr>
            <a:spLocks noGrp="1"/>
          </p:cNvSpPr>
          <p:nvPr>
            <p:ph type="dt" idx="1"/>
          </p:nvPr>
        </p:nvSpPr>
        <p:spPr>
          <a:xfrm>
            <a:off x="4278960" y="0"/>
            <a:ext cx="3280680" cy="534240"/>
          </a:xfrm>
          <a:prstGeom prst="rect">
            <a:avLst/>
          </a:prstGeom>
          <a:noFill/>
          <a:ln w="0">
            <a:noFill/>
          </a:ln>
        </p:spPr>
        <p:txBody>
          <a:bodyPr lIns="0" rIns="0" tIns="0" bIns="0" anchor="t">
            <a:noAutofit/>
          </a:bodyPr>
          <a:lstStyle>
            <a:lvl1pPr indent="0" algn="r">
              <a:buNone/>
              <a:defRPr b="0" lang="en-US" sz="1400" strike="noStrike" u="none">
                <a:solidFill>
                  <a:srgbClr val="000000"/>
                </a:solidFill>
                <a:uFillTx/>
                <a:latin typeface="Times New Roman"/>
              </a:defRPr>
            </a:lvl1pPr>
          </a:lstStyle>
          <a:p>
            <a:pPr indent="0" algn="r">
              <a:buNone/>
            </a:pPr>
            <a:r>
              <a:rPr b="0" lang="en-US" sz="1400" strike="noStrike" u="none">
                <a:solidFill>
                  <a:srgbClr val="000000"/>
                </a:solidFill>
                <a:uFillTx/>
                <a:latin typeface="Times New Roman"/>
              </a:rPr>
              <a:t> </a:t>
            </a:r>
            <a:endParaRPr b="0" lang="en-US" sz="1400" strike="noStrike" u="none">
              <a:solidFill>
                <a:srgbClr val="000000"/>
              </a:solidFill>
              <a:uFillTx/>
              <a:latin typeface="Times New Roman"/>
            </a:endParaRPr>
          </a:p>
        </p:txBody>
      </p:sp>
      <p:sp>
        <p:nvSpPr>
          <p:cNvPr id="402" name="PlaceHolder 5"/>
          <p:cNvSpPr>
            <a:spLocks noGrp="1"/>
          </p:cNvSpPr>
          <p:nvPr>
            <p:ph type="ftr" idx="2"/>
          </p:nvPr>
        </p:nvSpPr>
        <p:spPr>
          <a:xfrm>
            <a:off x="0" y="10157400"/>
            <a:ext cx="3280680" cy="534240"/>
          </a:xfrm>
          <a:prstGeom prst="rect">
            <a:avLst/>
          </a:prstGeom>
          <a:noFill/>
          <a:ln w="0">
            <a:noFill/>
          </a:ln>
        </p:spPr>
        <p:txBody>
          <a:bodyPr lIns="0" rIns="0" tIns="0" bIns="0" anchor="b">
            <a:noAutofit/>
          </a:bodyPr>
          <a:lstStyle>
            <a:lvl1pPr indent="0">
              <a:buNone/>
              <a:defRPr b="0" lang="en-US" sz="1400" strike="noStrike" u="none">
                <a:solidFill>
                  <a:srgbClr val="000000"/>
                </a:solidFill>
                <a:uFillTx/>
                <a:latin typeface="Times New Roman"/>
              </a:defRPr>
            </a:lvl1pPr>
          </a:lstStyle>
          <a:p>
            <a:pPr indent="0">
              <a:buNone/>
            </a:pPr>
            <a:r>
              <a:rPr b="0" lang="en-US" sz="1400" strike="noStrike" u="none">
                <a:solidFill>
                  <a:srgbClr val="000000"/>
                </a:solidFill>
                <a:uFillTx/>
                <a:latin typeface="Times New Roman"/>
              </a:rPr>
              <a:t> </a:t>
            </a:r>
            <a:endParaRPr b="0" lang="en-US" sz="1400" strike="noStrike" u="none">
              <a:solidFill>
                <a:srgbClr val="000000"/>
              </a:solidFill>
              <a:uFillTx/>
              <a:latin typeface="Times New Roman"/>
            </a:endParaRPr>
          </a:p>
        </p:txBody>
      </p:sp>
      <p:sp>
        <p:nvSpPr>
          <p:cNvPr id="403" name="PlaceHolder 6"/>
          <p:cNvSpPr>
            <a:spLocks noGrp="1"/>
          </p:cNvSpPr>
          <p:nvPr>
            <p:ph type="sldNum" idx="3"/>
          </p:nvPr>
        </p:nvSpPr>
        <p:spPr>
          <a:xfrm>
            <a:off x="4278960" y="10157400"/>
            <a:ext cx="3280680" cy="534240"/>
          </a:xfrm>
          <a:prstGeom prst="rect">
            <a:avLst/>
          </a:prstGeom>
          <a:noFill/>
          <a:ln w="0">
            <a:noFill/>
          </a:ln>
        </p:spPr>
        <p:txBody>
          <a:bodyPr lIns="0" rIns="0" tIns="0" bIns="0" anchor="b">
            <a:noAutofit/>
          </a:bodyPr>
          <a:lstStyle>
            <a:lvl1pPr indent="0" algn="r">
              <a:buNone/>
              <a:defRPr b="0" lang="en-US" sz="1400" strike="noStrike" u="none">
                <a:solidFill>
                  <a:srgbClr val="000000"/>
                </a:solidFill>
                <a:uFillTx/>
                <a:latin typeface="Times New Roman"/>
              </a:defRPr>
            </a:lvl1pPr>
          </a:lstStyle>
          <a:p>
            <a:pPr indent="0" algn="r">
              <a:buNone/>
            </a:pPr>
            <a:fld id="{84AEAEDD-2B82-4156-81AB-81E7849CB630}" type="slidenum">
              <a:rPr b="0" lang="en-US" sz="1400" strike="noStrike" u="none">
                <a:solidFill>
                  <a:srgbClr val="000000"/>
                </a:solidFill>
                <a:uFillTx/>
                <a:latin typeface="Times New Roman"/>
              </a:rPr>
              <a:t>1</a:t>
            </a:fld>
            <a:endParaRPr b="0" lang="en-US" sz="1400" strike="noStrike" u="none">
              <a:solidFill>
                <a:srgbClr val="000000"/>
              </a:solidFill>
              <a:uFillTx/>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
</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
</Relationships>
</file>

<file path=ppt/notesSlides/_rels/notesSlide11.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
</Relationships>
</file>

<file path=ppt/notesSlides/_rels/notesSlide12.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
</Relationships>
</file>

<file path=ppt/notesSlides/_rels/notesSlide13.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
</Relationships>
</file>

<file path=ppt/notesSlides/_rels/notesSlide14.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
</Relationships>
</file>

<file path=ppt/notesSlides/_rels/notesSlide15.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
</Relationships>
</file>

<file path=ppt/notesSlides/_rels/notesSlide16.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
</Relationships>
</file>

<file path=ppt/notesSlides/_rels/notesSlide17.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4" name="PlaceHolder 1"/>
          <p:cNvSpPr>
            <a:spLocks noGrp="1"/>
          </p:cNvSpPr>
          <p:nvPr>
            <p:ph type="sldImg"/>
          </p:nvPr>
        </p:nvSpPr>
        <p:spPr>
          <a:xfrm>
            <a:off x="687240" y="1143000"/>
            <a:ext cx="5477040" cy="3079800"/>
          </a:xfrm>
          <a:prstGeom prst="rect">
            <a:avLst/>
          </a:prstGeom>
          <a:ln w="0">
            <a:noFill/>
          </a:ln>
        </p:spPr>
      </p:sp>
      <p:sp>
        <p:nvSpPr>
          <p:cNvPr id="445" name="PlaceHolder 2"/>
          <p:cNvSpPr>
            <a:spLocks noGrp="1"/>
          </p:cNvSpPr>
          <p:nvPr>
            <p:ph type="body"/>
          </p:nvPr>
        </p:nvSpPr>
        <p:spPr>
          <a:xfrm>
            <a:off x="685800" y="4400640"/>
            <a:ext cx="5479200" cy="3593160"/>
          </a:xfrm>
          <a:prstGeom prst="rect">
            <a:avLst/>
          </a:prstGeom>
          <a:noFill/>
          <a:ln w="0">
            <a:noFill/>
          </a:ln>
        </p:spPr>
        <p:txBody>
          <a:bodyPr lIns="0" rIns="0" tIns="0" bIns="0" anchor="t">
            <a:noAutofit/>
          </a:bodyPr>
          <a:p>
            <a:pPr marL="216000" indent="-216000">
              <a:buNone/>
            </a:pPr>
            <a:endParaRPr b="0" lang="en-US" sz="1800" strike="noStrike" u="none">
              <a:solidFill>
                <a:srgbClr val="000000"/>
              </a:solidFill>
              <a:uFillTx/>
              <a:latin typeface="Arial"/>
            </a:endParaRPr>
          </a:p>
        </p:txBody>
      </p:sp>
      <p:sp>
        <p:nvSpPr>
          <p:cNvPr id="446" name="CustomShape 3"/>
          <p:cNvSpPr/>
          <p:nvPr/>
        </p:nvSpPr>
        <p:spPr>
          <a:xfrm>
            <a:off x="0" y="0"/>
            <a:ext cx="6850800" cy="45144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tr-TR" sz="900" strike="noStrike" u="none">
                <a:solidFill>
                  <a:srgbClr val="bfbfbf"/>
                </a:solidFill>
                <a:uFillTx/>
                <a:latin typeface="Arial"/>
                <a:ea typeface="+mn-ea"/>
              </a:rPr>
              <a:t>HAVELSAN ÖZEL</a:t>
            </a:r>
            <a:endParaRPr b="0" lang="en-US" sz="900" strike="noStrike" u="none">
              <a:solidFill>
                <a:srgbClr val="000000"/>
              </a:solidFill>
              <a:uFillTx/>
              <a:latin typeface="Arial"/>
            </a:endParaRPr>
          </a:p>
          <a:p>
            <a:pPr algn="r" defTabSz="914400">
              <a:lnSpc>
                <a:spcPct val="100000"/>
              </a:lnSpc>
            </a:pPr>
            <a:r>
              <a:rPr b="0" lang="tr-TR" sz="1200" strike="noStrike" u="none">
                <a:solidFill>
                  <a:srgbClr val="000000"/>
                </a:solidFill>
                <a:uFillTx/>
                <a:latin typeface="Times New Roman"/>
                <a:ea typeface="+mn-ea"/>
              </a:rPr>
              <a:t> </a:t>
            </a:r>
            <a:endParaRPr b="0" lang="en-US" sz="1200" strike="noStrike" u="none">
              <a:solidFill>
                <a:srgbClr val="000000"/>
              </a:solidFill>
              <a:uFillTx/>
              <a:latin typeface="Arial"/>
            </a:endParaRPr>
          </a:p>
        </p:txBody>
      </p:sp>
      <p:sp>
        <p:nvSpPr>
          <p:cNvPr id="447" name="CustomShape 4"/>
          <p:cNvSpPr/>
          <p:nvPr/>
        </p:nvSpPr>
        <p:spPr>
          <a:xfrm>
            <a:off x="0" y="8685360"/>
            <a:ext cx="6850800" cy="45144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tr-TR" sz="900" strike="noStrike" u="none">
                <a:solidFill>
                  <a:srgbClr val="bfbfbf"/>
                </a:solidFill>
                <a:uFillTx/>
                <a:latin typeface="Arial"/>
                <a:ea typeface="+mn-ea"/>
              </a:rPr>
              <a:t>HAVELSAN ÖZEL</a:t>
            </a:r>
            <a:endParaRPr b="0" lang="en-US" sz="900" strike="noStrike" u="none">
              <a:solidFill>
                <a:srgbClr val="000000"/>
              </a:solidFill>
              <a:uFillTx/>
              <a:latin typeface="Arial"/>
            </a:endParaRPr>
          </a:p>
          <a:p>
            <a:pPr algn="r" defTabSz="914400">
              <a:lnSpc>
                <a:spcPct val="100000"/>
              </a:lnSpc>
            </a:pPr>
            <a:r>
              <a:rPr b="0" lang="tr-TR" sz="1200" strike="noStrike" u="none">
                <a:solidFill>
                  <a:srgbClr val="000000"/>
                </a:solidFill>
                <a:uFillTx/>
                <a:latin typeface="Times New Roman"/>
                <a:ea typeface="+mn-ea"/>
              </a:rPr>
              <a:t> </a:t>
            </a:r>
            <a:endParaRPr b="0" lang="en-US" sz="1200" strike="noStrike" u="none">
              <a:solidFill>
                <a:srgbClr val="000000"/>
              </a:solidFill>
              <a:uFillTx/>
              <a:latin typeface="Arial"/>
            </a:endParaRPr>
          </a:p>
        </p:txBody>
      </p:sp>
      <p:sp>
        <p:nvSpPr>
          <p:cNvPr id="448" name="CustomShape 5"/>
          <p:cNvSpPr/>
          <p:nvPr/>
        </p:nvSpPr>
        <p:spPr>
          <a:xfrm>
            <a:off x="3884760" y="8685360"/>
            <a:ext cx="2964600" cy="45144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48918A8B-ED5D-4DB1-9E7B-E96CC26C392C}" type="slidenum">
              <a:rPr b="0" lang="tr-TR" sz="1200" strike="noStrike" u="none">
                <a:solidFill>
                  <a:srgbClr val="000000"/>
                </a:solidFill>
                <a:uFillTx/>
                <a:latin typeface="+mn-lt"/>
                <a:ea typeface="+mn-ea"/>
              </a:rPr>
              <a:t>1</a:t>
            </a:fld>
            <a:endParaRPr b="0" lang="en-US" sz="1200" strike="noStrike" u="none">
              <a:solidFill>
                <a:srgbClr val="000000"/>
              </a:solidFill>
              <a:uFillTx/>
              <a:latin typeface="Arial"/>
            </a:endParaRP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9" name="PlaceHolder 1"/>
          <p:cNvSpPr>
            <a:spLocks noGrp="1"/>
          </p:cNvSpPr>
          <p:nvPr>
            <p:ph type="sldImg"/>
          </p:nvPr>
        </p:nvSpPr>
        <p:spPr>
          <a:xfrm>
            <a:off x="217440" y="812880"/>
            <a:ext cx="7123320" cy="4007160"/>
          </a:xfrm>
          <a:prstGeom prst="rect">
            <a:avLst/>
          </a:prstGeom>
          <a:ln w="0">
            <a:noFill/>
          </a:ln>
        </p:spPr>
      </p:sp>
      <p:sp>
        <p:nvSpPr>
          <p:cNvPr id="450" name="PlaceHolder 2"/>
          <p:cNvSpPr>
            <a:spLocks noGrp="1"/>
          </p:cNvSpPr>
          <p:nvPr>
            <p:ph type="body"/>
          </p:nvPr>
        </p:nvSpPr>
        <p:spPr>
          <a:xfrm>
            <a:off x="756000" y="5078520"/>
            <a:ext cx="6046200" cy="4809600"/>
          </a:xfrm>
          <a:prstGeom prst="rect">
            <a:avLst/>
          </a:prstGeom>
          <a:noFill/>
          <a:ln w="0">
            <a:noFill/>
          </a:ln>
        </p:spPr>
        <p:txBody>
          <a:bodyPr lIns="0" rIns="0" tIns="0" bIns="0" anchor="t">
            <a:noAutofit/>
          </a:bodyPr>
          <a:p>
            <a:pPr marL="216000" indent="-216000">
              <a:buNone/>
            </a:pPr>
            <a:endParaRPr b="0" lang="en-US" sz="1800" strike="noStrike" u="none">
              <a:solidFill>
                <a:srgbClr val="000000"/>
              </a:solidFill>
              <a:uFillTx/>
              <a:latin typeface="Arial"/>
            </a:endParaRPr>
          </a:p>
        </p:txBody>
      </p:sp>
      <p:sp>
        <p:nvSpPr>
          <p:cNvPr id="451" name="PlaceHolder 3"/>
          <p:cNvSpPr>
            <a:spLocks noGrp="1"/>
          </p:cNvSpPr>
          <p:nvPr>
            <p:ph type="hdr"/>
          </p:nvPr>
        </p:nvSpPr>
        <p:spPr>
          <a:xfrm>
            <a:off x="0" y="0"/>
            <a:ext cx="3279240" cy="532800"/>
          </a:xfrm>
          <a:prstGeom prst="rect">
            <a:avLst/>
          </a:prstGeom>
          <a:noFill/>
          <a:ln w="0">
            <a:noFill/>
          </a:ln>
        </p:spPr>
        <p:txBody>
          <a:bodyPr lIns="0" rIns="0" tIns="0" bIns="0" anchor="t">
            <a:noAutofit/>
          </a:bodyPr>
          <a:p>
            <a:pPr indent="0" defTabSz="914400">
              <a:lnSpc>
                <a:spcPct val="100000"/>
              </a:lnSpc>
              <a:buNone/>
              <a:tabLst>
                <a:tab algn="l" pos="0"/>
              </a:tabLst>
            </a:pPr>
            <a:r>
              <a:rPr b="0" lang="en-US" sz="1400" strike="noStrike" u="none">
                <a:solidFill>
                  <a:srgbClr val="000000"/>
                </a:solidFill>
                <a:uFillTx/>
                <a:latin typeface="Times New Roman"/>
                <a:ea typeface="+mn-ea"/>
              </a:rPr>
              <a:t>&lt;header&gt;</a:t>
            </a:r>
            <a:endParaRPr b="0" lang="en-US" sz="1400" strike="noStrike" u="none">
              <a:solidFill>
                <a:srgbClr val="000000"/>
              </a:solidFill>
              <a:uFillTx/>
              <a:latin typeface="Times New Roman"/>
            </a:endParaRPr>
          </a:p>
        </p:txBody>
      </p:sp>
      <p:sp>
        <p:nvSpPr>
          <p:cNvPr id="452" name="PlaceHolder 4"/>
          <p:cNvSpPr>
            <a:spLocks noGrp="1"/>
          </p:cNvSpPr>
          <p:nvPr>
            <p:ph type="ftr" idx="4"/>
          </p:nvPr>
        </p:nvSpPr>
        <p:spPr>
          <a:xfrm>
            <a:off x="0" y="10157400"/>
            <a:ext cx="3279240" cy="532800"/>
          </a:xfrm>
          <a:prstGeom prst="rect">
            <a:avLst/>
          </a:prstGeom>
          <a:noFill/>
          <a:ln w="0">
            <a:noFill/>
          </a:ln>
        </p:spPr>
        <p:txBody>
          <a:bodyPr lIns="0" rIns="0" tIns="0" bIns="0" anchor="b">
            <a:noAutofit/>
          </a:bodyPr>
          <a:lstStyle>
            <a:lvl1pPr indent="0" defTabSz="914400">
              <a:lnSpc>
                <a:spcPct val="100000"/>
              </a:lnSpc>
              <a:buNone/>
              <a:tabLst>
                <a:tab algn="l" pos="0"/>
              </a:tabLst>
              <a:defRPr b="0" lang="en-US" sz="1400" strike="noStrike" u="none">
                <a:solidFill>
                  <a:srgbClr val="000000"/>
                </a:solidFill>
                <a:uFillTx/>
                <a:latin typeface="Times New Roman"/>
                <a:ea typeface="+mn-ea"/>
              </a:defRPr>
            </a:lvl1pPr>
          </a:lstStyle>
          <a:p>
            <a:pPr indent="0" defTabSz="914400">
              <a:lnSpc>
                <a:spcPct val="100000"/>
              </a:lnSpc>
              <a:buNone/>
              <a:tabLst>
                <a:tab algn="l" pos="0"/>
              </a:tabLst>
            </a:pPr>
            <a:r>
              <a:rPr b="0" lang="en-US" sz="1400" strike="noStrike" u="none">
                <a:solidFill>
                  <a:srgbClr val="000000"/>
                </a:solidFill>
                <a:uFillTx/>
                <a:latin typeface="Times New Roman"/>
                <a:ea typeface="+mn-ea"/>
              </a:rPr>
              <a:t>&lt;footer&gt;</a:t>
            </a:r>
            <a:endParaRPr b="0" lang="en-US" sz="1400" strike="noStrike" u="none">
              <a:solidFill>
                <a:srgbClr val="000000"/>
              </a:solidFill>
              <a:uFillTx/>
              <a:latin typeface="Times New Roman"/>
            </a:endParaRPr>
          </a:p>
        </p:txBody>
      </p:sp>
      <p:sp>
        <p:nvSpPr>
          <p:cNvPr id="453" name="PlaceHolder 5"/>
          <p:cNvSpPr>
            <a:spLocks noGrp="1"/>
          </p:cNvSpPr>
          <p:nvPr>
            <p:ph type="sldNum" idx="5"/>
          </p:nvPr>
        </p:nvSpPr>
        <p:spPr>
          <a:xfrm>
            <a:off x="4278960" y="10157400"/>
            <a:ext cx="3279240" cy="532800"/>
          </a:xfrm>
          <a:prstGeom prst="rect">
            <a:avLst/>
          </a:prstGeom>
          <a:noFill/>
          <a:ln w="0">
            <a:noFill/>
          </a:ln>
        </p:spPr>
        <p:txBody>
          <a:bodyPr lIns="0" rIns="0" tIns="0" bIns="0" anchor="b">
            <a:noAutofit/>
          </a:bodyPr>
          <a:lstStyle>
            <a:lvl1pPr indent="0" algn="r" defTabSz="914400">
              <a:lnSpc>
                <a:spcPct val="100000"/>
              </a:lnSpc>
              <a:buNone/>
              <a:tabLst>
                <a:tab algn="l" pos="0"/>
              </a:tabLst>
              <a:defRPr b="0" lang="en-US" sz="1400" strike="noStrike" u="none">
                <a:solidFill>
                  <a:srgbClr val="000000"/>
                </a:solidFill>
                <a:uFillTx/>
                <a:latin typeface="Times New Roman"/>
                <a:ea typeface="+mn-ea"/>
              </a:defRPr>
            </a:lvl1pPr>
          </a:lstStyle>
          <a:p>
            <a:pPr indent="0" algn="r" defTabSz="914400">
              <a:lnSpc>
                <a:spcPct val="100000"/>
              </a:lnSpc>
              <a:buNone/>
              <a:tabLst>
                <a:tab algn="l" pos="0"/>
              </a:tabLst>
            </a:pPr>
            <a:fld id="{A404AFF0-E0F2-4A98-87B7-BBA4ED17FCF1}" type="slidenum">
              <a:rPr b="0" lang="en-US" sz="1400" strike="noStrike" u="none">
                <a:solidFill>
                  <a:srgbClr val="000000"/>
                </a:solidFill>
                <a:uFillTx/>
                <a:latin typeface="Times New Roman"/>
                <a:ea typeface="+mn-ea"/>
              </a:rPr>
              <a:t>1</a:t>
            </a:fld>
            <a:endParaRPr b="0" lang="en-US" sz="1400" strike="noStrike" u="none">
              <a:solidFill>
                <a:srgbClr val="000000"/>
              </a:solidFill>
              <a:uFillTx/>
              <a:latin typeface="Times New Roman"/>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4" name="PlaceHolder 1"/>
          <p:cNvSpPr>
            <a:spLocks noGrp="1"/>
          </p:cNvSpPr>
          <p:nvPr>
            <p:ph type="sldImg"/>
          </p:nvPr>
        </p:nvSpPr>
        <p:spPr>
          <a:xfrm>
            <a:off x="217440" y="812880"/>
            <a:ext cx="7123320" cy="4007160"/>
          </a:xfrm>
          <a:prstGeom prst="rect">
            <a:avLst/>
          </a:prstGeom>
          <a:ln w="0">
            <a:noFill/>
          </a:ln>
        </p:spPr>
      </p:sp>
      <p:sp>
        <p:nvSpPr>
          <p:cNvPr id="455" name="PlaceHolder 2"/>
          <p:cNvSpPr>
            <a:spLocks noGrp="1"/>
          </p:cNvSpPr>
          <p:nvPr>
            <p:ph type="body"/>
          </p:nvPr>
        </p:nvSpPr>
        <p:spPr>
          <a:xfrm>
            <a:off x="756000" y="5078520"/>
            <a:ext cx="6046200" cy="4809600"/>
          </a:xfrm>
          <a:prstGeom prst="rect">
            <a:avLst/>
          </a:prstGeom>
          <a:noFill/>
          <a:ln w="0">
            <a:noFill/>
          </a:ln>
        </p:spPr>
        <p:txBody>
          <a:bodyPr lIns="0" rIns="0" tIns="0" bIns="0" anchor="t">
            <a:noAutofit/>
          </a:bodyPr>
          <a:p>
            <a:pPr marL="216000" indent="-216000">
              <a:buNone/>
            </a:pPr>
            <a:endParaRPr b="0" lang="en-US" sz="1800" strike="noStrike" u="none">
              <a:solidFill>
                <a:srgbClr val="000000"/>
              </a:solidFill>
              <a:uFillTx/>
              <a:latin typeface="Arial"/>
            </a:endParaRPr>
          </a:p>
        </p:txBody>
      </p:sp>
      <p:sp>
        <p:nvSpPr>
          <p:cNvPr id="456" name="PlaceHolder 3"/>
          <p:cNvSpPr>
            <a:spLocks noGrp="1"/>
          </p:cNvSpPr>
          <p:nvPr>
            <p:ph type="hdr"/>
          </p:nvPr>
        </p:nvSpPr>
        <p:spPr>
          <a:xfrm>
            <a:off x="0" y="0"/>
            <a:ext cx="3279240" cy="532800"/>
          </a:xfrm>
          <a:prstGeom prst="rect">
            <a:avLst/>
          </a:prstGeom>
          <a:noFill/>
          <a:ln w="0">
            <a:noFill/>
          </a:ln>
        </p:spPr>
        <p:txBody>
          <a:bodyPr lIns="0" rIns="0" tIns="0" bIns="0" anchor="t">
            <a:noAutofit/>
          </a:bodyPr>
          <a:p>
            <a:pPr indent="0" defTabSz="914400">
              <a:lnSpc>
                <a:spcPct val="100000"/>
              </a:lnSpc>
              <a:buNone/>
              <a:tabLst>
                <a:tab algn="l" pos="0"/>
              </a:tabLst>
            </a:pPr>
            <a:r>
              <a:rPr b="0" lang="en-US" sz="1400" strike="noStrike" u="none">
                <a:solidFill>
                  <a:srgbClr val="000000"/>
                </a:solidFill>
                <a:uFillTx/>
                <a:latin typeface="Times New Roman"/>
                <a:ea typeface="+mn-ea"/>
              </a:rPr>
              <a:t>&lt;header&gt;</a:t>
            </a:r>
            <a:endParaRPr b="0" lang="en-US" sz="1400" strike="noStrike" u="none">
              <a:solidFill>
                <a:srgbClr val="000000"/>
              </a:solidFill>
              <a:uFillTx/>
              <a:latin typeface="Times New Roman"/>
            </a:endParaRPr>
          </a:p>
        </p:txBody>
      </p:sp>
      <p:sp>
        <p:nvSpPr>
          <p:cNvPr id="457" name="PlaceHolder 4"/>
          <p:cNvSpPr>
            <a:spLocks noGrp="1"/>
          </p:cNvSpPr>
          <p:nvPr>
            <p:ph type="ftr" idx="6"/>
          </p:nvPr>
        </p:nvSpPr>
        <p:spPr>
          <a:xfrm>
            <a:off x="0" y="10157400"/>
            <a:ext cx="3279240" cy="532800"/>
          </a:xfrm>
          <a:prstGeom prst="rect">
            <a:avLst/>
          </a:prstGeom>
          <a:noFill/>
          <a:ln w="0">
            <a:noFill/>
          </a:ln>
        </p:spPr>
        <p:txBody>
          <a:bodyPr lIns="0" rIns="0" tIns="0" bIns="0" anchor="b">
            <a:noAutofit/>
          </a:bodyPr>
          <a:lstStyle>
            <a:lvl1pPr indent="0" defTabSz="914400">
              <a:lnSpc>
                <a:spcPct val="100000"/>
              </a:lnSpc>
              <a:buNone/>
              <a:tabLst>
                <a:tab algn="l" pos="0"/>
              </a:tabLst>
              <a:defRPr b="0" lang="en-US" sz="1400" strike="noStrike" u="none">
                <a:solidFill>
                  <a:srgbClr val="000000"/>
                </a:solidFill>
                <a:uFillTx/>
                <a:latin typeface="Times New Roman"/>
                <a:ea typeface="+mn-ea"/>
              </a:defRPr>
            </a:lvl1pPr>
          </a:lstStyle>
          <a:p>
            <a:pPr indent="0" defTabSz="914400">
              <a:lnSpc>
                <a:spcPct val="100000"/>
              </a:lnSpc>
              <a:buNone/>
              <a:tabLst>
                <a:tab algn="l" pos="0"/>
              </a:tabLst>
            </a:pPr>
            <a:r>
              <a:rPr b="0" lang="en-US" sz="1400" strike="noStrike" u="none">
                <a:solidFill>
                  <a:srgbClr val="000000"/>
                </a:solidFill>
                <a:uFillTx/>
                <a:latin typeface="Times New Roman"/>
                <a:ea typeface="+mn-ea"/>
              </a:rPr>
              <a:t>&lt;footer&gt;</a:t>
            </a:r>
            <a:endParaRPr b="0" lang="en-US" sz="1400" strike="noStrike" u="none">
              <a:solidFill>
                <a:srgbClr val="000000"/>
              </a:solidFill>
              <a:uFillTx/>
              <a:latin typeface="Times New Roman"/>
            </a:endParaRPr>
          </a:p>
        </p:txBody>
      </p:sp>
      <p:sp>
        <p:nvSpPr>
          <p:cNvPr id="458" name="PlaceHolder 5"/>
          <p:cNvSpPr>
            <a:spLocks noGrp="1"/>
          </p:cNvSpPr>
          <p:nvPr>
            <p:ph type="sldNum" idx="7"/>
          </p:nvPr>
        </p:nvSpPr>
        <p:spPr>
          <a:xfrm>
            <a:off x="4278960" y="10157400"/>
            <a:ext cx="3279240" cy="532800"/>
          </a:xfrm>
          <a:prstGeom prst="rect">
            <a:avLst/>
          </a:prstGeom>
          <a:noFill/>
          <a:ln w="0">
            <a:noFill/>
          </a:ln>
        </p:spPr>
        <p:txBody>
          <a:bodyPr lIns="0" rIns="0" tIns="0" bIns="0" anchor="b">
            <a:noAutofit/>
          </a:bodyPr>
          <a:lstStyle>
            <a:lvl1pPr indent="0" algn="r" defTabSz="914400">
              <a:lnSpc>
                <a:spcPct val="100000"/>
              </a:lnSpc>
              <a:buNone/>
              <a:tabLst>
                <a:tab algn="l" pos="0"/>
              </a:tabLst>
              <a:defRPr b="0" lang="en-US" sz="1400" strike="noStrike" u="none">
                <a:solidFill>
                  <a:srgbClr val="000000"/>
                </a:solidFill>
                <a:uFillTx/>
                <a:latin typeface="Times New Roman"/>
                <a:ea typeface="+mn-ea"/>
              </a:defRPr>
            </a:lvl1pPr>
          </a:lstStyle>
          <a:p>
            <a:pPr indent="0" algn="r" defTabSz="914400">
              <a:lnSpc>
                <a:spcPct val="100000"/>
              </a:lnSpc>
              <a:buNone/>
              <a:tabLst>
                <a:tab algn="l" pos="0"/>
              </a:tabLst>
            </a:pPr>
            <a:fld id="{EC553A30-3AD1-4DD2-907D-C887F4914223}" type="slidenum">
              <a:rPr b="0" lang="en-US" sz="1400" strike="noStrike" u="none">
                <a:solidFill>
                  <a:srgbClr val="000000"/>
                </a:solidFill>
                <a:uFillTx/>
                <a:latin typeface="Times New Roman"/>
                <a:ea typeface="+mn-ea"/>
              </a:rPr>
              <a:t>1</a:t>
            </a:fld>
            <a:endParaRPr b="0" lang="en-US" sz="1400" strike="noStrike" u="none">
              <a:solidFill>
                <a:srgbClr val="000000"/>
              </a:solidFill>
              <a:uFillTx/>
              <a:latin typeface="Times New Roman"/>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9" name="PlaceHolder 1"/>
          <p:cNvSpPr>
            <a:spLocks noGrp="1"/>
          </p:cNvSpPr>
          <p:nvPr>
            <p:ph type="sldImg"/>
          </p:nvPr>
        </p:nvSpPr>
        <p:spPr>
          <a:xfrm>
            <a:off x="217440" y="812880"/>
            <a:ext cx="7123320" cy="4007160"/>
          </a:xfrm>
          <a:prstGeom prst="rect">
            <a:avLst/>
          </a:prstGeom>
          <a:ln w="0">
            <a:noFill/>
          </a:ln>
        </p:spPr>
      </p:sp>
      <p:sp>
        <p:nvSpPr>
          <p:cNvPr id="460" name="PlaceHolder 2"/>
          <p:cNvSpPr>
            <a:spLocks noGrp="1"/>
          </p:cNvSpPr>
          <p:nvPr>
            <p:ph type="body"/>
          </p:nvPr>
        </p:nvSpPr>
        <p:spPr>
          <a:xfrm>
            <a:off x="756000" y="5078520"/>
            <a:ext cx="6046200" cy="4809600"/>
          </a:xfrm>
          <a:prstGeom prst="rect">
            <a:avLst/>
          </a:prstGeom>
          <a:noFill/>
          <a:ln w="0">
            <a:noFill/>
          </a:ln>
        </p:spPr>
        <p:txBody>
          <a:bodyPr lIns="0" rIns="0" tIns="0" bIns="0" anchor="t">
            <a:noAutofit/>
          </a:bodyPr>
          <a:p>
            <a:pPr marL="216000" indent="-216000">
              <a:buNone/>
            </a:pPr>
            <a:endParaRPr b="0" lang="en-US" sz="1800" strike="noStrike" u="none">
              <a:solidFill>
                <a:srgbClr val="000000"/>
              </a:solidFill>
              <a:uFillTx/>
              <a:latin typeface="Arial"/>
            </a:endParaRPr>
          </a:p>
        </p:txBody>
      </p:sp>
      <p:sp>
        <p:nvSpPr>
          <p:cNvPr id="461" name="PlaceHolder 3"/>
          <p:cNvSpPr>
            <a:spLocks noGrp="1"/>
          </p:cNvSpPr>
          <p:nvPr>
            <p:ph type="hdr"/>
          </p:nvPr>
        </p:nvSpPr>
        <p:spPr>
          <a:xfrm>
            <a:off x="0" y="0"/>
            <a:ext cx="3279240" cy="532800"/>
          </a:xfrm>
          <a:prstGeom prst="rect">
            <a:avLst/>
          </a:prstGeom>
          <a:noFill/>
          <a:ln w="0">
            <a:noFill/>
          </a:ln>
        </p:spPr>
        <p:txBody>
          <a:bodyPr lIns="0" rIns="0" tIns="0" bIns="0" anchor="t">
            <a:noAutofit/>
          </a:bodyPr>
          <a:p>
            <a:pPr indent="0" defTabSz="914400">
              <a:lnSpc>
                <a:spcPct val="100000"/>
              </a:lnSpc>
              <a:buNone/>
              <a:tabLst>
                <a:tab algn="l" pos="0"/>
              </a:tabLst>
            </a:pPr>
            <a:r>
              <a:rPr b="0" lang="en-US" sz="1400" strike="noStrike" u="none">
                <a:solidFill>
                  <a:srgbClr val="000000"/>
                </a:solidFill>
                <a:uFillTx/>
                <a:latin typeface="Times New Roman"/>
                <a:ea typeface="+mn-ea"/>
              </a:rPr>
              <a:t>&lt;header&gt;</a:t>
            </a:r>
            <a:endParaRPr b="0" lang="en-US" sz="1400" strike="noStrike" u="none">
              <a:solidFill>
                <a:srgbClr val="000000"/>
              </a:solidFill>
              <a:uFillTx/>
              <a:latin typeface="Times New Roman"/>
            </a:endParaRPr>
          </a:p>
        </p:txBody>
      </p:sp>
      <p:sp>
        <p:nvSpPr>
          <p:cNvPr id="462" name="PlaceHolder 4"/>
          <p:cNvSpPr>
            <a:spLocks noGrp="1"/>
          </p:cNvSpPr>
          <p:nvPr>
            <p:ph type="ftr" idx="8"/>
          </p:nvPr>
        </p:nvSpPr>
        <p:spPr>
          <a:xfrm>
            <a:off x="0" y="10157400"/>
            <a:ext cx="3279240" cy="532800"/>
          </a:xfrm>
          <a:prstGeom prst="rect">
            <a:avLst/>
          </a:prstGeom>
          <a:noFill/>
          <a:ln w="0">
            <a:noFill/>
          </a:ln>
        </p:spPr>
        <p:txBody>
          <a:bodyPr lIns="0" rIns="0" tIns="0" bIns="0" anchor="b">
            <a:noAutofit/>
          </a:bodyPr>
          <a:lstStyle>
            <a:lvl1pPr indent="0" defTabSz="914400">
              <a:lnSpc>
                <a:spcPct val="100000"/>
              </a:lnSpc>
              <a:buNone/>
              <a:tabLst>
                <a:tab algn="l" pos="0"/>
              </a:tabLst>
              <a:defRPr b="0" lang="en-US" sz="1400" strike="noStrike" u="none">
                <a:solidFill>
                  <a:srgbClr val="000000"/>
                </a:solidFill>
                <a:uFillTx/>
                <a:latin typeface="Times New Roman"/>
                <a:ea typeface="+mn-ea"/>
              </a:defRPr>
            </a:lvl1pPr>
          </a:lstStyle>
          <a:p>
            <a:pPr indent="0" defTabSz="914400">
              <a:lnSpc>
                <a:spcPct val="100000"/>
              </a:lnSpc>
              <a:buNone/>
              <a:tabLst>
                <a:tab algn="l" pos="0"/>
              </a:tabLst>
            </a:pPr>
            <a:r>
              <a:rPr b="0" lang="en-US" sz="1400" strike="noStrike" u="none">
                <a:solidFill>
                  <a:srgbClr val="000000"/>
                </a:solidFill>
                <a:uFillTx/>
                <a:latin typeface="Times New Roman"/>
                <a:ea typeface="+mn-ea"/>
              </a:rPr>
              <a:t>&lt;footer&gt;</a:t>
            </a:r>
            <a:endParaRPr b="0" lang="en-US" sz="1400" strike="noStrike" u="none">
              <a:solidFill>
                <a:srgbClr val="000000"/>
              </a:solidFill>
              <a:uFillTx/>
              <a:latin typeface="Times New Roman"/>
            </a:endParaRPr>
          </a:p>
        </p:txBody>
      </p:sp>
      <p:sp>
        <p:nvSpPr>
          <p:cNvPr id="463" name="PlaceHolder 5"/>
          <p:cNvSpPr>
            <a:spLocks noGrp="1"/>
          </p:cNvSpPr>
          <p:nvPr>
            <p:ph type="sldNum" idx="9"/>
          </p:nvPr>
        </p:nvSpPr>
        <p:spPr>
          <a:xfrm>
            <a:off x="4278960" y="10157400"/>
            <a:ext cx="3279240" cy="532800"/>
          </a:xfrm>
          <a:prstGeom prst="rect">
            <a:avLst/>
          </a:prstGeom>
          <a:noFill/>
          <a:ln w="0">
            <a:noFill/>
          </a:ln>
        </p:spPr>
        <p:txBody>
          <a:bodyPr lIns="0" rIns="0" tIns="0" bIns="0" anchor="b">
            <a:noAutofit/>
          </a:bodyPr>
          <a:lstStyle>
            <a:lvl1pPr indent="0" algn="r" defTabSz="914400">
              <a:lnSpc>
                <a:spcPct val="100000"/>
              </a:lnSpc>
              <a:buNone/>
              <a:tabLst>
                <a:tab algn="l" pos="0"/>
              </a:tabLst>
              <a:defRPr b="0" lang="en-US" sz="1400" strike="noStrike" u="none">
                <a:solidFill>
                  <a:srgbClr val="000000"/>
                </a:solidFill>
                <a:uFillTx/>
                <a:latin typeface="Times New Roman"/>
                <a:ea typeface="+mn-ea"/>
              </a:defRPr>
            </a:lvl1pPr>
          </a:lstStyle>
          <a:p>
            <a:pPr indent="0" algn="r" defTabSz="914400">
              <a:lnSpc>
                <a:spcPct val="100000"/>
              </a:lnSpc>
              <a:buNone/>
              <a:tabLst>
                <a:tab algn="l" pos="0"/>
              </a:tabLst>
            </a:pPr>
            <a:fld id="{DCBB46E2-5DB2-488A-8D6A-6084EB8A0105}" type="slidenum">
              <a:rPr b="0" lang="en-US" sz="1400" strike="noStrike" u="none">
                <a:solidFill>
                  <a:srgbClr val="000000"/>
                </a:solidFill>
                <a:uFillTx/>
                <a:latin typeface="Times New Roman"/>
                <a:ea typeface="+mn-ea"/>
              </a:rPr>
              <a:t>1</a:t>
            </a:fld>
            <a:endParaRPr b="0" lang="en-US" sz="1400" strike="noStrike" u="none">
              <a:solidFill>
                <a:srgbClr val="000000"/>
              </a:solidFill>
              <a:uFillTx/>
              <a:latin typeface="Times New Roman"/>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4" name="PlaceHolder 1"/>
          <p:cNvSpPr>
            <a:spLocks noGrp="1"/>
          </p:cNvSpPr>
          <p:nvPr>
            <p:ph type="sldImg"/>
          </p:nvPr>
        </p:nvSpPr>
        <p:spPr>
          <a:xfrm>
            <a:off x="217440" y="812880"/>
            <a:ext cx="7123320" cy="4007160"/>
          </a:xfrm>
          <a:prstGeom prst="rect">
            <a:avLst/>
          </a:prstGeom>
          <a:ln w="0">
            <a:noFill/>
          </a:ln>
        </p:spPr>
      </p:sp>
      <p:sp>
        <p:nvSpPr>
          <p:cNvPr id="465" name="PlaceHolder 2"/>
          <p:cNvSpPr>
            <a:spLocks noGrp="1"/>
          </p:cNvSpPr>
          <p:nvPr>
            <p:ph type="body"/>
          </p:nvPr>
        </p:nvSpPr>
        <p:spPr>
          <a:xfrm>
            <a:off x="756000" y="5078520"/>
            <a:ext cx="6046200" cy="4809600"/>
          </a:xfrm>
          <a:prstGeom prst="rect">
            <a:avLst/>
          </a:prstGeom>
          <a:noFill/>
          <a:ln w="0">
            <a:noFill/>
          </a:ln>
        </p:spPr>
        <p:txBody>
          <a:bodyPr lIns="0" rIns="0" tIns="0" bIns="0" anchor="t">
            <a:noAutofit/>
          </a:bodyPr>
          <a:p>
            <a:pPr marL="216000" indent="-216000">
              <a:buNone/>
            </a:pPr>
            <a:endParaRPr b="0" lang="en-US" sz="1800" strike="noStrike" u="none">
              <a:solidFill>
                <a:srgbClr val="000000"/>
              </a:solidFill>
              <a:uFillTx/>
              <a:latin typeface="Arial"/>
            </a:endParaRPr>
          </a:p>
        </p:txBody>
      </p:sp>
      <p:sp>
        <p:nvSpPr>
          <p:cNvPr id="466" name="PlaceHolder 3"/>
          <p:cNvSpPr>
            <a:spLocks noGrp="1"/>
          </p:cNvSpPr>
          <p:nvPr>
            <p:ph type="hdr"/>
          </p:nvPr>
        </p:nvSpPr>
        <p:spPr>
          <a:xfrm>
            <a:off x="0" y="0"/>
            <a:ext cx="3279240" cy="532800"/>
          </a:xfrm>
          <a:prstGeom prst="rect">
            <a:avLst/>
          </a:prstGeom>
          <a:noFill/>
          <a:ln w="0">
            <a:noFill/>
          </a:ln>
        </p:spPr>
        <p:txBody>
          <a:bodyPr lIns="0" rIns="0" tIns="0" bIns="0" anchor="t">
            <a:noAutofit/>
          </a:bodyPr>
          <a:p>
            <a:pPr indent="0" defTabSz="914400">
              <a:lnSpc>
                <a:spcPct val="100000"/>
              </a:lnSpc>
              <a:buNone/>
              <a:tabLst>
                <a:tab algn="l" pos="0"/>
              </a:tabLst>
            </a:pPr>
            <a:r>
              <a:rPr b="0" lang="en-US" sz="1400" strike="noStrike" u="none">
                <a:solidFill>
                  <a:srgbClr val="000000"/>
                </a:solidFill>
                <a:uFillTx/>
                <a:latin typeface="Times New Roman"/>
                <a:ea typeface="+mn-ea"/>
              </a:rPr>
              <a:t>&lt;header&gt;</a:t>
            </a:r>
            <a:endParaRPr b="0" lang="en-US" sz="1400" strike="noStrike" u="none">
              <a:solidFill>
                <a:srgbClr val="000000"/>
              </a:solidFill>
              <a:uFillTx/>
              <a:latin typeface="Times New Roman"/>
            </a:endParaRPr>
          </a:p>
        </p:txBody>
      </p:sp>
      <p:sp>
        <p:nvSpPr>
          <p:cNvPr id="467" name="PlaceHolder 4"/>
          <p:cNvSpPr>
            <a:spLocks noGrp="1"/>
          </p:cNvSpPr>
          <p:nvPr>
            <p:ph type="ftr" idx="10"/>
          </p:nvPr>
        </p:nvSpPr>
        <p:spPr>
          <a:xfrm>
            <a:off x="0" y="10157400"/>
            <a:ext cx="3279240" cy="532800"/>
          </a:xfrm>
          <a:prstGeom prst="rect">
            <a:avLst/>
          </a:prstGeom>
          <a:noFill/>
          <a:ln w="0">
            <a:noFill/>
          </a:ln>
        </p:spPr>
        <p:txBody>
          <a:bodyPr lIns="0" rIns="0" tIns="0" bIns="0" anchor="b">
            <a:noAutofit/>
          </a:bodyPr>
          <a:lstStyle>
            <a:lvl1pPr indent="0" defTabSz="914400">
              <a:lnSpc>
                <a:spcPct val="100000"/>
              </a:lnSpc>
              <a:buNone/>
              <a:tabLst>
                <a:tab algn="l" pos="0"/>
              </a:tabLst>
              <a:defRPr b="0" lang="en-US" sz="1400" strike="noStrike" u="none">
                <a:solidFill>
                  <a:srgbClr val="000000"/>
                </a:solidFill>
                <a:uFillTx/>
                <a:latin typeface="Times New Roman"/>
                <a:ea typeface="+mn-ea"/>
              </a:defRPr>
            </a:lvl1pPr>
          </a:lstStyle>
          <a:p>
            <a:pPr indent="0" defTabSz="914400">
              <a:lnSpc>
                <a:spcPct val="100000"/>
              </a:lnSpc>
              <a:buNone/>
              <a:tabLst>
                <a:tab algn="l" pos="0"/>
              </a:tabLst>
            </a:pPr>
            <a:r>
              <a:rPr b="0" lang="en-US" sz="1400" strike="noStrike" u="none">
                <a:solidFill>
                  <a:srgbClr val="000000"/>
                </a:solidFill>
                <a:uFillTx/>
                <a:latin typeface="Times New Roman"/>
                <a:ea typeface="+mn-ea"/>
              </a:rPr>
              <a:t>&lt;footer&gt;</a:t>
            </a:r>
            <a:endParaRPr b="0" lang="en-US" sz="1400" strike="noStrike" u="none">
              <a:solidFill>
                <a:srgbClr val="000000"/>
              </a:solidFill>
              <a:uFillTx/>
              <a:latin typeface="Times New Roman"/>
            </a:endParaRPr>
          </a:p>
        </p:txBody>
      </p:sp>
      <p:sp>
        <p:nvSpPr>
          <p:cNvPr id="468" name="PlaceHolder 5"/>
          <p:cNvSpPr>
            <a:spLocks noGrp="1"/>
          </p:cNvSpPr>
          <p:nvPr>
            <p:ph type="sldNum" idx="11"/>
          </p:nvPr>
        </p:nvSpPr>
        <p:spPr>
          <a:xfrm>
            <a:off x="4278960" y="10157400"/>
            <a:ext cx="3279240" cy="532800"/>
          </a:xfrm>
          <a:prstGeom prst="rect">
            <a:avLst/>
          </a:prstGeom>
          <a:noFill/>
          <a:ln w="0">
            <a:noFill/>
          </a:ln>
        </p:spPr>
        <p:txBody>
          <a:bodyPr lIns="0" rIns="0" tIns="0" bIns="0" anchor="b">
            <a:noAutofit/>
          </a:bodyPr>
          <a:lstStyle>
            <a:lvl1pPr indent="0" algn="r" defTabSz="914400">
              <a:lnSpc>
                <a:spcPct val="100000"/>
              </a:lnSpc>
              <a:buNone/>
              <a:tabLst>
                <a:tab algn="l" pos="0"/>
              </a:tabLst>
              <a:defRPr b="0" lang="en-US" sz="1400" strike="noStrike" u="none">
                <a:solidFill>
                  <a:srgbClr val="000000"/>
                </a:solidFill>
                <a:uFillTx/>
                <a:latin typeface="Times New Roman"/>
                <a:ea typeface="+mn-ea"/>
              </a:defRPr>
            </a:lvl1pPr>
          </a:lstStyle>
          <a:p>
            <a:pPr indent="0" algn="r" defTabSz="914400">
              <a:lnSpc>
                <a:spcPct val="100000"/>
              </a:lnSpc>
              <a:buNone/>
              <a:tabLst>
                <a:tab algn="l" pos="0"/>
              </a:tabLst>
            </a:pPr>
            <a:fld id="{354F0930-B5D5-45E7-B1D2-C7678E894489}" type="slidenum">
              <a:rPr b="0" lang="en-US" sz="1400" strike="noStrike" u="none">
                <a:solidFill>
                  <a:srgbClr val="000000"/>
                </a:solidFill>
                <a:uFillTx/>
                <a:latin typeface="Times New Roman"/>
                <a:ea typeface="+mn-ea"/>
              </a:rPr>
              <a:t>1</a:t>
            </a:fld>
            <a:endParaRPr b="0" lang="en-US" sz="1400" strike="noStrike" u="none">
              <a:solidFill>
                <a:srgbClr val="000000"/>
              </a:solidFill>
              <a:uFillTx/>
              <a:latin typeface="Times New Roman"/>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9" name="PlaceHolder 1"/>
          <p:cNvSpPr>
            <a:spLocks noGrp="1"/>
          </p:cNvSpPr>
          <p:nvPr>
            <p:ph type="sldImg"/>
          </p:nvPr>
        </p:nvSpPr>
        <p:spPr>
          <a:xfrm>
            <a:off x="217440" y="812880"/>
            <a:ext cx="7123320" cy="4007160"/>
          </a:xfrm>
          <a:prstGeom prst="rect">
            <a:avLst/>
          </a:prstGeom>
          <a:ln w="0">
            <a:noFill/>
          </a:ln>
        </p:spPr>
      </p:sp>
      <p:sp>
        <p:nvSpPr>
          <p:cNvPr id="470" name="PlaceHolder 2"/>
          <p:cNvSpPr>
            <a:spLocks noGrp="1"/>
          </p:cNvSpPr>
          <p:nvPr>
            <p:ph type="body"/>
          </p:nvPr>
        </p:nvSpPr>
        <p:spPr>
          <a:xfrm>
            <a:off x="756000" y="5078520"/>
            <a:ext cx="6046200" cy="4809600"/>
          </a:xfrm>
          <a:prstGeom prst="rect">
            <a:avLst/>
          </a:prstGeom>
          <a:noFill/>
          <a:ln w="0">
            <a:noFill/>
          </a:ln>
        </p:spPr>
        <p:txBody>
          <a:bodyPr lIns="0" rIns="0" tIns="0" bIns="0" anchor="t">
            <a:noAutofit/>
          </a:bodyPr>
          <a:p>
            <a:pPr marL="216000" indent="-216000">
              <a:lnSpc>
                <a:spcPct val="100000"/>
              </a:lnSpc>
              <a:buClr>
                <a:srgbClr val="000000"/>
              </a:buClr>
              <a:buFont typeface="Wingdings" charset="2"/>
              <a:buChar char=""/>
            </a:pPr>
            <a:r>
              <a:rPr b="0" lang="en-US" sz="1300" strike="noStrike" u="none">
                <a:solidFill>
                  <a:srgbClr val="000000"/>
                </a:solidFill>
                <a:uFillTx/>
                <a:latin typeface="Arial"/>
              </a:rPr>
              <a:t>Yönlendirme (Routing): Spring Gateway, gelen istekleri belirli hedef servislere yönlendirmenizi sağlar. Bu, bir URL'den gelen isteği bir veya daha fazla hedef servise iletebilmeniz anlamına gelir. Yönlendirme kuralları esnek bir şekilde yapılandırılabilir.</a:t>
            </a:r>
            <a:endParaRPr b="0" lang="en-US" sz="1300" strike="noStrike" u="none">
              <a:solidFill>
                <a:srgbClr val="000000"/>
              </a:solidFill>
              <a:uFillTx/>
              <a:latin typeface="Arial"/>
            </a:endParaRPr>
          </a:p>
          <a:p>
            <a:pPr marL="216000" indent="-216000">
              <a:lnSpc>
                <a:spcPct val="100000"/>
              </a:lnSpc>
              <a:buClr>
                <a:srgbClr val="000000"/>
              </a:buClr>
              <a:buFont typeface="Wingdings" charset="2"/>
              <a:buChar char=""/>
            </a:pPr>
            <a:r>
              <a:rPr b="0" lang="en-US" sz="1300" strike="noStrike" u="none">
                <a:solidFill>
                  <a:srgbClr val="000000"/>
                </a:solidFill>
                <a:uFillTx/>
                <a:latin typeface="Arial"/>
              </a:rPr>
              <a:t>Filtreler (Filters): Gateway üzerinden geçen istekleri ve yanıtları işlemek için filtreler kullanabilirsiniz. Özelleştirilmiş filtreler ekleyebilir ve isteği modifiye edebilirsiniz. Örneğin, istekleri kimlik doğrulamak veya güvenlik kontrolleri yapmak için filtreler ekleyebilirsiniz.</a:t>
            </a:r>
            <a:endParaRPr b="0" lang="en-US" sz="1300" strike="noStrike" u="none">
              <a:solidFill>
                <a:srgbClr val="000000"/>
              </a:solidFill>
              <a:uFillTx/>
              <a:latin typeface="Arial"/>
            </a:endParaRPr>
          </a:p>
          <a:p>
            <a:pPr marL="216000" indent="-216000">
              <a:lnSpc>
                <a:spcPct val="100000"/>
              </a:lnSpc>
              <a:buClr>
                <a:srgbClr val="000000"/>
              </a:buClr>
              <a:buFont typeface="Wingdings" charset="2"/>
              <a:buChar char=""/>
            </a:pPr>
            <a:r>
              <a:rPr b="0" lang="en-US" sz="1300" strike="noStrike" u="none">
                <a:solidFill>
                  <a:srgbClr val="000000"/>
                </a:solidFill>
                <a:uFillTx/>
                <a:latin typeface="Arial"/>
              </a:rPr>
              <a:t>Yeniden Deneme (Retry): İsteklerin otomatik olarak yeniden denemesini sağlayabilirsiniz. Özellikle hedef servislerdeki geçici hataları ele almak için faydalıdır.</a:t>
            </a:r>
            <a:endParaRPr b="0" lang="en-US" sz="1300" strike="noStrike" u="none">
              <a:solidFill>
                <a:srgbClr val="000000"/>
              </a:solidFill>
              <a:uFillTx/>
              <a:latin typeface="Arial"/>
            </a:endParaRPr>
          </a:p>
          <a:p>
            <a:pPr marL="216000" indent="-216000">
              <a:lnSpc>
                <a:spcPct val="100000"/>
              </a:lnSpc>
              <a:buClr>
                <a:srgbClr val="000000"/>
              </a:buClr>
              <a:buFont typeface="Wingdings" charset="2"/>
              <a:buChar char=""/>
            </a:pPr>
            <a:r>
              <a:rPr b="0" lang="en-US" sz="1300" strike="noStrike" u="none">
                <a:solidFill>
                  <a:srgbClr val="000000"/>
                </a:solidFill>
                <a:uFillTx/>
                <a:latin typeface="Arial"/>
              </a:rPr>
              <a:t>Yük Dengeleme (Load Balancing): Birden fazla aynı hedefe sahip olduğunuzda, Gateway otomatik olarak yük dengelemesi yapabilir. Bu, hedef servislere gelen isteklerin dağıtılmasını sağlar.</a:t>
            </a:r>
            <a:endParaRPr b="0" lang="en-US" sz="1300" strike="noStrike" u="none">
              <a:solidFill>
                <a:srgbClr val="000000"/>
              </a:solidFill>
              <a:uFillTx/>
              <a:latin typeface="Arial"/>
            </a:endParaRPr>
          </a:p>
          <a:p>
            <a:pPr marL="216000" indent="-216000">
              <a:lnSpc>
                <a:spcPct val="100000"/>
              </a:lnSpc>
              <a:buClr>
                <a:srgbClr val="000000"/>
              </a:buClr>
              <a:buFont typeface="Wingdings" charset="2"/>
              <a:buChar char=""/>
            </a:pPr>
            <a:r>
              <a:rPr b="0" lang="en-US" sz="1300" strike="noStrike" u="none">
                <a:solidFill>
                  <a:srgbClr val="000000"/>
                </a:solidFill>
                <a:uFillTx/>
                <a:latin typeface="Arial"/>
              </a:rPr>
              <a:t>Hedefe Göre Yönlendirme (Routing by Predicate): İstekleri belirli ölçütler veya özellikler (örneğin, isteğin URI'si) temelinde yönlendirebilirsiniz. Bu, dinamik yönlendirme senaryoları için kullanışlıdır.</a:t>
            </a:r>
            <a:endParaRPr b="0" lang="en-US" sz="1300" strike="noStrike" u="none">
              <a:solidFill>
                <a:srgbClr val="000000"/>
              </a:solidFill>
              <a:uFillTx/>
              <a:latin typeface="Arial"/>
            </a:endParaRPr>
          </a:p>
          <a:p>
            <a:pPr marL="216000" indent="-216000">
              <a:lnSpc>
                <a:spcPct val="100000"/>
              </a:lnSpc>
              <a:buClr>
                <a:srgbClr val="000000"/>
              </a:buClr>
              <a:buFont typeface="Wingdings" charset="2"/>
              <a:buChar char=""/>
            </a:pPr>
            <a:r>
              <a:rPr b="0" lang="en-US" sz="1300" strike="noStrike" u="none">
                <a:solidFill>
                  <a:srgbClr val="000000"/>
                </a:solidFill>
                <a:uFillTx/>
                <a:latin typeface="Arial"/>
              </a:rPr>
              <a:t>Dinamik Konfigürasyon (Dynamic Configuration): Gateway, çalışma zamanında dinamik olarak yeniden yapılandırılabilir. Bu, yeni yönlendirme kuralları eklemek veya mevcutları güncellemek için gereklidir.</a:t>
            </a:r>
            <a:endParaRPr b="0" lang="en-US" sz="1300" strike="noStrike" u="none">
              <a:solidFill>
                <a:srgbClr val="000000"/>
              </a:solidFill>
              <a:uFillTx/>
              <a:latin typeface="Arial"/>
            </a:endParaRPr>
          </a:p>
          <a:p>
            <a:pPr marL="216000" indent="-216000">
              <a:lnSpc>
                <a:spcPct val="100000"/>
              </a:lnSpc>
              <a:buClr>
                <a:srgbClr val="000000"/>
              </a:buClr>
              <a:buFont typeface="Wingdings" charset="2"/>
              <a:buChar char=""/>
            </a:pPr>
            <a:r>
              <a:rPr b="0" lang="en-US" sz="1300" strike="noStrike" u="none">
                <a:solidFill>
                  <a:srgbClr val="000000"/>
                </a:solidFill>
                <a:uFillTx/>
                <a:latin typeface="Arial"/>
              </a:rPr>
              <a:t>Özelleştirilebilirlik (Customization): Gateway, özelleştirilmesi kolaydır. Özelleştirilmiş filtreler, yönlendirme kuralları ve iş mantığı ekleyebilirsiniz.</a:t>
            </a:r>
            <a:endParaRPr b="0" lang="en-US" sz="1300" strike="noStrike" u="none">
              <a:solidFill>
                <a:srgbClr val="000000"/>
              </a:solidFill>
              <a:uFillTx/>
              <a:latin typeface="Arial"/>
            </a:endParaRPr>
          </a:p>
          <a:p>
            <a:pPr marL="216000" indent="-216000">
              <a:lnSpc>
                <a:spcPct val="100000"/>
              </a:lnSpc>
              <a:buClr>
                <a:srgbClr val="000000"/>
              </a:buClr>
              <a:buFont typeface="Wingdings" charset="2"/>
              <a:buChar char=""/>
            </a:pPr>
            <a:r>
              <a:rPr b="0" lang="en-US" sz="1300" strike="noStrike" u="none">
                <a:solidFill>
                  <a:srgbClr val="000000"/>
                </a:solidFill>
                <a:uFillTx/>
                <a:latin typeface="Arial"/>
              </a:rPr>
              <a:t>Hız ve Ölçeklenebilirlik (Performance and Scalability): Gateway, yüksek performanslı ve ölçeklenebilir bir şekilde tasarlanmıştır, bu nedenle büyük mikro servis uygulamalarını destekler.</a:t>
            </a:r>
            <a:endParaRPr b="0" lang="en-US" sz="1300" strike="noStrike" u="none">
              <a:solidFill>
                <a:srgbClr val="000000"/>
              </a:solidFill>
              <a:uFillTx/>
              <a:latin typeface="Arial"/>
            </a:endParaRPr>
          </a:p>
        </p:txBody>
      </p:sp>
      <p:sp>
        <p:nvSpPr>
          <p:cNvPr id="471" name="PlaceHolder 3"/>
          <p:cNvSpPr>
            <a:spLocks noGrp="1"/>
          </p:cNvSpPr>
          <p:nvPr>
            <p:ph type="hdr"/>
          </p:nvPr>
        </p:nvSpPr>
        <p:spPr>
          <a:xfrm>
            <a:off x="0" y="0"/>
            <a:ext cx="3279240" cy="532800"/>
          </a:xfrm>
          <a:prstGeom prst="rect">
            <a:avLst/>
          </a:prstGeom>
          <a:noFill/>
          <a:ln w="0">
            <a:noFill/>
          </a:ln>
        </p:spPr>
        <p:txBody>
          <a:bodyPr lIns="0" rIns="0" tIns="0" bIns="0" anchor="t">
            <a:noAutofit/>
          </a:bodyPr>
          <a:p>
            <a:pPr indent="0" defTabSz="914400">
              <a:lnSpc>
                <a:spcPct val="100000"/>
              </a:lnSpc>
              <a:buNone/>
              <a:tabLst>
                <a:tab algn="l" pos="0"/>
              </a:tabLst>
            </a:pPr>
            <a:r>
              <a:rPr b="0" lang="en-US" sz="1400" strike="noStrike" u="none">
                <a:solidFill>
                  <a:srgbClr val="000000"/>
                </a:solidFill>
                <a:uFillTx/>
                <a:latin typeface="Times New Roman"/>
                <a:ea typeface="+mn-ea"/>
              </a:rPr>
              <a:t>&lt;header&gt;</a:t>
            </a:r>
            <a:endParaRPr b="0" lang="en-US" sz="1400" strike="noStrike" u="none">
              <a:solidFill>
                <a:srgbClr val="000000"/>
              </a:solidFill>
              <a:uFillTx/>
              <a:latin typeface="Times New Roman"/>
            </a:endParaRPr>
          </a:p>
        </p:txBody>
      </p:sp>
      <p:sp>
        <p:nvSpPr>
          <p:cNvPr id="472" name="PlaceHolder 4"/>
          <p:cNvSpPr>
            <a:spLocks noGrp="1"/>
          </p:cNvSpPr>
          <p:nvPr>
            <p:ph type="ftr" idx="12"/>
          </p:nvPr>
        </p:nvSpPr>
        <p:spPr>
          <a:xfrm>
            <a:off x="0" y="10157400"/>
            <a:ext cx="3279240" cy="532800"/>
          </a:xfrm>
          <a:prstGeom prst="rect">
            <a:avLst/>
          </a:prstGeom>
          <a:noFill/>
          <a:ln w="0">
            <a:noFill/>
          </a:ln>
        </p:spPr>
        <p:txBody>
          <a:bodyPr lIns="0" rIns="0" tIns="0" bIns="0" anchor="b">
            <a:noAutofit/>
          </a:bodyPr>
          <a:lstStyle>
            <a:lvl1pPr indent="0" defTabSz="914400">
              <a:lnSpc>
                <a:spcPct val="100000"/>
              </a:lnSpc>
              <a:buNone/>
              <a:tabLst>
                <a:tab algn="l" pos="0"/>
              </a:tabLst>
              <a:defRPr b="0" lang="en-US" sz="1400" strike="noStrike" u="none">
                <a:solidFill>
                  <a:srgbClr val="000000"/>
                </a:solidFill>
                <a:uFillTx/>
                <a:latin typeface="Times New Roman"/>
                <a:ea typeface="+mn-ea"/>
              </a:defRPr>
            </a:lvl1pPr>
          </a:lstStyle>
          <a:p>
            <a:pPr indent="0" defTabSz="914400">
              <a:lnSpc>
                <a:spcPct val="100000"/>
              </a:lnSpc>
              <a:buNone/>
              <a:tabLst>
                <a:tab algn="l" pos="0"/>
              </a:tabLst>
            </a:pPr>
            <a:r>
              <a:rPr b="0" lang="en-US" sz="1400" strike="noStrike" u="none">
                <a:solidFill>
                  <a:srgbClr val="000000"/>
                </a:solidFill>
                <a:uFillTx/>
                <a:latin typeface="Times New Roman"/>
                <a:ea typeface="+mn-ea"/>
              </a:rPr>
              <a:t>&lt;footer&gt;</a:t>
            </a:r>
            <a:endParaRPr b="0" lang="en-US" sz="1400" strike="noStrike" u="none">
              <a:solidFill>
                <a:srgbClr val="000000"/>
              </a:solidFill>
              <a:uFillTx/>
              <a:latin typeface="Times New Roman"/>
            </a:endParaRPr>
          </a:p>
        </p:txBody>
      </p:sp>
      <p:sp>
        <p:nvSpPr>
          <p:cNvPr id="473" name="PlaceHolder 5"/>
          <p:cNvSpPr>
            <a:spLocks noGrp="1"/>
          </p:cNvSpPr>
          <p:nvPr>
            <p:ph type="sldNum" idx="13"/>
          </p:nvPr>
        </p:nvSpPr>
        <p:spPr>
          <a:xfrm>
            <a:off x="4278960" y="10157400"/>
            <a:ext cx="3279240" cy="532800"/>
          </a:xfrm>
          <a:prstGeom prst="rect">
            <a:avLst/>
          </a:prstGeom>
          <a:noFill/>
          <a:ln w="0">
            <a:noFill/>
          </a:ln>
        </p:spPr>
        <p:txBody>
          <a:bodyPr lIns="0" rIns="0" tIns="0" bIns="0" anchor="b">
            <a:noAutofit/>
          </a:bodyPr>
          <a:lstStyle>
            <a:lvl1pPr indent="0" algn="r" defTabSz="914400">
              <a:lnSpc>
                <a:spcPct val="100000"/>
              </a:lnSpc>
              <a:buNone/>
              <a:tabLst>
                <a:tab algn="l" pos="0"/>
              </a:tabLst>
              <a:defRPr b="0" lang="en-US" sz="1400" strike="noStrike" u="none">
                <a:solidFill>
                  <a:srgbClr val="000000"/>
                </a:solidFill>
                <a:uFillTx/>
                <a:latin typeface="Times New Roman"/>
                <a:ea typeface="+mn-ea"/>
              </a:defRPr>
            </a:lvl1pPr>
          </a:lstStyle>
          <a:p>
            <a:pPr indent="0" algn="r" defTabSz="914400">
              <a:lnSpc>
                <a:spcPct val="100000"/>
              </a:lnSpc>
              <a:buNone/>
              <a:tabLst>
                <a:tab algn="l" pos="0"/>
              </a:tabLst>
            </a:pPr>
            <a:fld id="{CD4C8597-D65B-4E51-9E58-103583F72F1B}" type="slidenum">
              <a:rPr b="0" lang="en-US" sz="1400" strike="noStrike" u="none">
                <a:solidFill>
                  <a:srgbClr val="000000"/>
                </a:solidFill>
                <a:uFillTx/>
                <a:latin typeface="Times New Roman"/>
                <a:ea typeface="+mn-ea"/>
              </a:rPr>
              <a:t>1</a:t>
            </a:fld>
            <a:endParaRPr b="0" lang="en-US" sz="1400" strike="noStrike" u="none">
              <a:solidFill>
                <a:srgbClr val="000000"/>
              </a:solidFill>
              <a:uFillTx/>
              <a:latin typeface="Times New Roman"/>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4" name="PlaceHolder 1"/>
          <p:cNvSpPr>
            <a:spLocks noGrp="1"/>
          </p:cNvSpPr>
          <p:nvPr>
            <p:ph type="sldImg"/>
          </p:nvPr>
        </p:nvSpPr>
        <p:spPr>
          <a:xfrm>
            <a:off x="217440" y="812880"/>
            <a:ext cx="7123320" cy="4007160"/>
          </a:xfrm>
          <a:prstGeom prst="rect">
            <a:avLst/>
          </a:prstGeom>
          <a:ln w="0">
            <a:noFill/>
          </a:ln>
        </p:spPr>
      </p:sp>
      <p:sp>
        <p:nvSpPr>
          <p:cNvPr id="475" name="PlaceHolder 2"/>
          <p:cNvSpPr>
            <a:spLocks noGrp="1"/>
          </p:cNvSpPr>
          <p:nvPr>
            <p:ph type="body"/>
          </p:nvPr>
        </p:nvSpPr>
        <p:spPr>
          <a:xfrm>
            <a:off x="756000" y="5078520"/>
            <a:ext cx="6046200" cy="4809600"/>
          </a:xfrm>
          <a:prstGeom prst="rect">
            <a:avLst/>
          </a:prstGeom>
          <a:noFill/>
          <a:ln w="0">
            <a:noFill/>
          </a:ln>
        </p:spPr>
        <p:txBody>
          <a:bodyPr lIns="0" rIns="0" tIns="0" bIns="0" anchor="t">
            <a:noAutofit/>
          </a:bodyPr>
          <a:p>
            <a:pPr marL="216000" indent="-216000">
              <a:buNone/>
            </a:pPr>
            <a:endParaRPr b="0" lang="en-US" sz="1800" strike="noStrike" u="none">
              <a:solidFill>
                <a:srgbClr val="000000"/>
              </a:solidFill>
              <a:uFillTx/>
              <a:latin typeface="Arial"/>
            </a:endParaRPr>
          </a:p>
        </p:txBody>
      </p:sp>
      <p:sp>
        <p:nvSpPr>
          <p:cNvPr id="476" name="PlaceHolder 3"/>
          <p:cNvSpPr>
            <a:spLocks noGrp="1"/>
          </p:cNvSpPr>
          <p:nvPr>
            <p:ph type="hdr"/>
          </p:nvPr>
        </p:nvSpPr>
        <p:spPr>
          <a:xfrm>
            <a:off x="0" y="0"/>
            <a:ext cx="3279240" cy="532800"/>
          </a:xfrm>
          <a:prstGeom prst="rect">
            <a:avLst/>
          </a:prstGeom>
          <a:noFill/>
          <a:ln w="0">
            <a:noFill/>
          </a:ln>
        </p:spPr>
        <p:txBody>
          <a:bodyPr lIns="0" rIns="0" tIns="0" bIns="0" anchor="t">
            <a:noAutofit/>
          </a:bodyPr>
          <a:p>
            <a:pPr indent="0" defTabSz="914400">
              <a:lnSpc>
                <a:spcPct val="100000"/>
              </a:lnSpc>
              <a:buNone/>
              <a:tabLst>
                <a:tab algn="l" pos="0"/>
              </a:tabLst>
            </a:pPr>
            <a:r>
              <a:rPr b="0" lang="en-US" sz="1400" strike="noStrike" u="none">
                <a:solidFill>
                  <a:srgbClr val="000000"/>
                </a:solidFill>
                <a:uFillTx/>
                <a:latin typeface="Times New Roman"/>
                <a:ea typeface="+mn-ea"/>
              </a:rPr>
              <a:t>&lt;header&gt;</a:t>
            </a:r>
            <a:endParaRPr b="0" lang="en-US" sz="1400" strike="noStrike" u="none">
              <a:solidFill>
                <a:srgbClr val="000000"/>
              </a:solidFill>
              <a:uFillTx/>
              <a:latin typeface="Times New Roman"/>
            </a:endParaRPr>
          </a:p>
        </p:txBody>
      </p:sp>
      <p:sp>
        <p:nvSpPr>
          <p:cNvPr id="477" name="PlaceHolder 4"/>
          <p:cNvSpPr>
            <a:spLocks noGrp="1"/>
          </p:cNvSpPr>
          <p:nvPr>
            <p:ph type="ftr" idx="14"/>
          </p:nvPr>
        </p:nvSpPr>
        <p:spPr>
          <a:xfrm>
            <a:off x="0" y="10157400"/>
            <a:ext cx="3279240" cy="532800"/>
          </a:xfrm>
          <a:prstGeom prst="rect">
            <a:avLst/>
          </a:prstGeom>
          <a:noFill/>
          <a:ln w="0">
            <a:noFill/>
          </a:ln>
        </p:spPr>
        <p:txBody>
          <a:bodyPr lIns="0" rIns="0" tIns="0" bIns="0" anchor="b">
            <a:noAutofit/>
          </a:bodyPr>
          <a:lstStyle>
            <a:lvl1pPr indent="0" defTabSz="914400">
              <a:lnSpc>
                <a:spcPct val="100000"/>
              </a:lnSpc>
              <a:buNone/>
              <a:tabLst>
                <a:tab algn="l" pos="0"/>
              </a:tabLst>
              <a:defRPr b="0" lang="en-US" sz="1400" strike="noStrike" u="none">
                <a:solidFill>
                  <a:srgbClr val="000000"/>
                </a:solidFill>
                <a:uFillTx/>
                <a:latin typeface="Times New Roman"/>
                <a:ea typeface="+mn-ea"/>
              </a:defRPr>
            </a:lvl1pPr>
          </a:lstStyle>
          <a:p>
            <a:pPr indent="0" defTabSz="914400">
              <a:lnSpc>
                <a:spcPct val="100000"/>
              </a:lnSpc>
              <a:buNone/>
              <a:tabLst>
                <a:tab algn="l" pos="0"/>
              </a:tabLst>
            </a:pPr>
            <a:r>
              <a:rPr b="0" lang="en-US" sz="1400" strike="noStrike" u="none">
                <a:solidFill>
                  <a:srgbClr val="000000"/>
                </a:solidFill>
                <a:uFillTx/>
                <a:latin typeface="Times New Roman"/>
                <a:ea typeface="+mn-ea"/>
              </a:rPr>
              <a:t>&lt;footer&gt;</a:t>
            </a:r>
            <a:endParaRPr b="0" lang="en-US" sz="1400" strike="noStrike" u="none">
              <a:solidFill>
                <a:srgbClr val="000000"/>
              </a:solidFill>
              <a:uFillTx/>
              <a:latin typeface="Times New Roman"/>
            </a:endParaRPr>
          </a:p>
        </p:txBody>
      </p:sp>
      <p:sp>
        <p:nvSpPr>
          <p:cNvPr id="478" name="PlaceHolder 5"/>
          <p:cNvSpPr>
            <a:spLocks noGrp="1"/>
          </p:cNvSpPr>
          <p:nvPr>
            <p:ph type="sldNum" idx="15"/>
          </p:nvPr>
        </p:nvSpPr>
        <p:spPr>
          <a:xfrm>
            <a:off x="4278960" y="10157400"/>
            <a:ext cx="3279240" cy="532800"/>
          </a:xfrm>
          <a:prstGeom prst="rect">
            <a:avLst/>
          </a:prstGeom>
          <a:noFill/>
          <a:ln w="0">
            <a:noFill/>
          </a:ln>
        </p:spPr>
        <p:txBody>
          <a:bodyPr lIns="0" rIns="0" tIns="0" bIns="0" anchor="b">
            <a:noAutofit/>
          </a:bodyPr>
          <a:lstStyle>
            <a:lvl1pPr indent="0" algn="r" defTabSz="914400">
              <a:lnSpc>
                <a:spcPct val="100000"/>
              </a:lnSpc>
              <a:buNone/>
              <a:tabLst>
                <a:tab algn="l" pos="0"/>
              </a:tabLst>
              <a:defRPr b="0" lang="en-US" sz="1400" strike="noStrike" u="none">
                <a:solidFill>
                  <a:srgbClr val="000000"/>
                </a:solidFill>
                <a:uFillTx/>
                <a:latin typeface="Times New Roman"/>
                <a:ea typeface="+mn-ea"/>
              </a:defRPr>
            </a:lvl1pPr>
          </a:lstStyle>
          <a:p>
            <a:pPr indent="0" algn="r" defTabSz="914400">
              <a:lnSpc>
                <a:spcPct val="100000"/>
              </a:lnSpc>
              <a:buNone/>
              <a:tabLst>
                <a:tab algn="l" pos="0"/>
              </a:tabLst>
            </a:pPr>
            <a:fld id="{365DE439-EE22-4323-B030-FF0E8B6E1F92}" type="slidenum">
              <a:rPr b="0" lang="en-US" sz="1400" strike="noStrike" u="none">
                <a:solidFill>
                  <a:srgbClr val="000000"/>
                </a:solidFill>
                <a:uFillTx/>
                <a:latin typeface="Times New Roman"/>
                <a:ea typeface="+mn-ea"/>
              </a:rPr>
              <a:t>1</a:t>
            </a:fld>
            <a:endParaRPr b="0" lang="en-US" sz="1400" strike="noStrike" u="none">
              <a:solidFill>
                <a:srgbClr val="000000"/>
              </a:solidFill>
              <a:uFillTx/>
              <a:latin typeface="Times New Roman"/>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9" name="PlaceHolder 1"/>
          <p:cNvSpPr>
            <a:spLocks noGrp="1"/>
          </p:cNvSpPr>
          <p:nvPr>
            <p:ph type="sldImg"/>
          </p:nvPr>
        </p:nvSpPr>
        <p:spPr>
          <a:xfrm>
            <a:off x="217440" y="812880"/>
            <a:ext cx="7123320" cy="4007160"/>
          </a:xfrm>
          <a:prstGeom prst="rect">
            <a:avLst/>
          </a:prstGeom>
          <a:ln w="0">
            <a:noFill/>
          </a:ln>
        </p:spPr>
      </p:sp>
      <p:sp>
        <p:nvSpPr>
          <p:cNvPr id="480" name="PlaceHolder 2"/>
          <p:cNvSpPr>
            <a:spLocks noGrp="1"/>
          </p:cNvSpPr>
          <p:nvPr>
            <p:ph type="body"/>
          </p:nvPr>
        </p:nvSpPr>
        <p:spPr>
          <a:xfrm>
            <a:off x="756000" y="5078520"/>
            <a:ext cx="6046200" cy="4809600"/>
          </a:xfrm>
          <a:prstGeom prst="rect">
            <a:avLst/>
          </a:prstGeom>
          <a:noFill/>
          <a:ln w="0">
            <a:noFill/>
          </a:ln>
        </p:spPr>
        <p:txBody>
          <a:bodyPr lIns="0" rIns="0" tIns="0" bIns="0" anchor="t">
            <a:noAutofit/>
          </a:bodyPr>
          <a:p>
            <a:pPr marL="216000" indent="-216000">
              <a:buNone/>
            </a:pPr>
            <a:endParaRPr b="0" lang="en-US" sz="1800" strike="noStrike" u="none">
              <a:solidFill>
                <a:srgbClr val="000000"/>
              </a:solidFill>
              <a:uFillTx/>
              <a:latin typeface="Arial"/>
            </a:endParaRPr>
          </a:p>
        </p:txBody>
      </p:sp>
      <p:sp>
        <p:nvSpPr>
          <p:cNvPr id="481" name="PlaceHolder 3"/>
          <p:cNvSpPr>
            <a:spLocks noGrp="1"/>
          </p:cNvSpPr>
          <p:nvPr>
            <p:ph type="hdr"/>
          </p:nvPr>
        </p:nvSpPr>
        <p:spPr>
          <a:xfrm>
            <a:off x="0" y="0"/>
            <a:ext cx="3279240" cy="532800"/>
          </a:xfrm>
          <a:prstGeom prst="rect">
            <a:avLst/>
          </a:prstGeom>
          <a:noFill/>
          <a:ln w="0">
            <a:noFill/>
          </a:ln>
        </p:spPr>
        <p:txBody>
          <a:bodyPr lIns="0" rIns="0" tIns="0" bIns="0" anchor="t">
            <a:noAutofit/>
          </a:bodyPr>
          <a:p>
            <a:pPr indent="0" defTabSz="914400">
              <a:lnSpc>
                <a:spcPct val="100000"/>
              </a:lnSpc>
              <a:buNone/>
              <a:tabLst>
                <a:tab algn="l" pos="0"/>
              </a:tabLst>
            </a:pPr>
            <a:r>
              <a:rPr b="0" lang="en-US" sz="1400" strike="noStrike" u="none">
                <a:solidFill>
                  <a:srgbClr val="000000"/>
                </a:solidFill>
                <a:uFillTx/>
                <a:latin typeface="Times New Roman"/>
                <a:ea typeface="+mn-ea"/>
              </a:rPr>
              <a:t>&lt;header&gt;</a:t>
            </a:r>
            <a:endParaRPr b="0" lang="en-US" sz="1400" strike="noStrike" u="none">
              <a:solidFill>
                <a:srgbClr val="000000"/>
              </a:solidFill>
              <a:uFillTx/>
              <a:latin typeface="Times New Roman"/>
            </a:endParaRPr>
          </a:p>
        </p:txBody>
      </p:sp>
      <p:sp>
        <p:nvSpPr>
          <p:cNvPr id="482" name="PlaceHolder 4"/>
          <p:cNvSpPr>
            <a:spLocks noGrp="1"/>
          </p:cNvSpPr>
          <p:nvPr>
            <p:ph type="ftr" idx="16"/>
          </p:nvPr>
        </p:nvSpPr>
        <p:spPr>
          <a:xfrm>
            <a:off x="0" y="10157400"/>
            <a:ext cx="3279240" cy="532800"/>
          </a:xfrm>
          <a:prstGeom prst="rect">
            <a:avLst/>
          </a:prstGeom>
          <a:noFill/>
          <a:ln w="0">
            <a:noFill/>
          </a:ln>
        </p:spPr>
        <p:txBody>
          <a:bodyPr lIns="0" rIns="0" tIns="0" bIns="0" anchor="b">
            <a:noAutofit/>
          </a:bodyPr>
          <a:lstStyle>
            <a:lvl1pPr indent="0" defTabSz="914400">
              <a:lnSpc>
                <a:spcPct val="100000"/>
              </a:lnSpc>
              <a:buNone/>
              <a:tabLst>
                <a:tab algn="l" pos="0"/>
              </a:tabLst>
              <a:defRPr b="0" lang="en-US" sz="1400" strike="noStrike" u="none">
                <a:solidFill>
                  <a:srgbClr val="000000"/>
                </a:solidFill>
                <a:uFillTx/>
                <a:latin typeface="Times New Roman"/>
                <a:ea typeface="+mn-ea"/>
              </a:defRPr>
            </a:lvl1pPr>
          </a:lstStyle>
          <a:p>
            <a:pPr indent="0" defTabSz="914400">
              <a:lnSpc>
                <a:spcPct val="100000"/>
              </a:lnSpc>
              <a:buNone/>
              <a:tabLst>
                <a:tab algn="l" pos="0"/>
              </a:tabLst>
            </a:pPr>
            <a:r>
              <a:rPr b="0" lang="en-US" sz="1400" strike="noStrike" u="none">
                <a:solidFill>
                  <a:srgbClr val="000000"/>
                </a:solidFill>
                <a:uFillTx/>
                <a:latin typeface="Times New Roman"/>
                <a:ea typeface="+mn-ea"/>
              </a:rPr>
              <a:t>&lt;footer&gt;</a:t>
            </a:r>
            <a:endParaRPr b="0" lang="en-US" sz="1400" strike="noStrike" u="none">
              <a:solidFill>
                <a:srgbClr val="000000"/>
              </a:solidFill>
              <a:uFillTx/>
              <a:latin typeface="Times New Roman"/>
            </a:endParaRPr>
          </a:p>
        </p:txBody>
      </p:sp>
      <p:sp>
        <p:nvSpPr>
          <p:cNvPr id="483" name="PlaceHolder 5"/>
          <p:cNvSpPr>
            <a:spLocks noGrp="1"/>
          </p:cNvSpPr>
          <p:nvPr>
            <p:ph type="sldNum" idx="17"/>
          </p:nvPr>
        </p:nvSpPr>
        <p:spPr>
          <a:xfrm>
            <a:off x="4278960" y="10157400"/>
            <a:ext cx="3279240" cy="532800"/>
          </a:xfrm>
          <a:prstGeom prst="rect">
            <a:avLst/>
          </a:prstGeom>
          <a:noFill/>
          <a:ln w="0">
            <a:noFill/>
          </a:ln>
        </p:spPr>
        <p:txBody>
          <a:bodyPr lIns="0" rIns="0" tIns="0" bIns="0" anchor="b">
            <a:noAutofit/>
          </a:bodyPr>
          <a:lstStyle>
            <a:lvl1pPr indent="0" algn="r" defTabSz="914400">
              <a:lnSpc>
                <a:spcPct val="100000"/>
              </a:lnSpc>
              <a:buNone/>
              <a:tabLst>
                <a:tab algn="l" pos="0"/>
              </a:tabLst>
              <a:defRPr b="0" lang="en-US" sz="1400" strike="noStrike" u="none">
                <a:solidFill>
                  <a:srgbClr val="000000"/>
                </a:solidFill>
                <a:uFillTx/>
                <a:latin typeface="Times New Roman"/>
                <a:ea typeface="+mn-ea"/>
              </a:defRPr>
            </a:lvl1pPr>
          </a:lstStyle>
          <a:p>
            <a:pPr indent="0" algn="r" defTabSz="914400">
              <a:lnSpc>
                <a:spcPct val="100000"/>
              </a:lnSpc>
              <a:buNone/>
              <a:tabLst>
                <a:tab algn="l" pos="0"/>
              </a:tabLst>
            </a:pPr>
            <a:fld id="{B47FB231-49F4-419C-BB2F-6F5194D53002}" type="slidenum">
              <a:rPr b="0" lang="en-US" sz="1400" strike="noStrike" u="none">
                <a:solidFill>
                  <a:srgbClr val="000000"/>
                </a:solidFill>
                <a:uFillTx/>
                <a:latin typeface="Times New Roman"/>
                <a:ea typeface="+mn-ea"/>
              </a:rPr>
              <a:t>&lt;number&gt;</a:t>
            </a:fld>
            <a:endParaRPr b="0" lang="en-US" sz="1400" strike="noStrike" u="none">
              <a:solidFill>
                <a:srgbClr val="000000"/>
              </a:solidFill>
              <a:uFillTx/>
              <a:latin typeface="Times New Roman"/>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4" name="PlaceHolder 1"/>
          <p:cNvSpPr>
            <a:spLocks noGrp="1"/>
          </p:cNvSpPr>
          <p:nvPr>
            <p:ph type="sldImg"/>
          </p:nvPr>
        </p:nvSpPr>
        <p:spPr>
          <a:xfrm>
            <a:off x="217440" y="812880"/>
            <a:ext cx="7123320" cy="4007160"/>
          </a:xfrm>
          <a:prstGeom prst="rect">
            <a:avLst/>
          </a:prstGeom>
          <a:ln w="0">
            <a:noFill/>
          </a:ln>
        </p:spPr>
      </p:sp>
      <p:sp>
        <p:nvSpPr>
          <p:cNvPr id="485" name="PlaceHolder 2"/>
          <p:cNvSpPr>
            <a:spLocks noGrp="1"/>
          </p:cNvSpPr>
          <p:nvPr>
            <p:ph type="body"/>
          </p:nvPr>
        </p:nvSpPr>
        <p:spPr>
          <a:xfrm>
            <a:off x="756000" y="5078520"/>
            <a:ext cx="6046200" cy="4809600"/>
          </a:xfrm>
          <a:prstGeom prst="rect">
            <a:avLst/>
          </a:prstGeom>
          <a:noFill/>
          <a:ln w="0">
            <a:noFill/>
          </a:ln>
        </p:spPr>
        <p:txBody>
          <a:bodyPr lIns="0" rIns="0" tIns="0" bIns="0" anchor="t">
            <a:noAutofit/>
          </a:bodyPr>
          <a:p>
            <a:pPr marL="216000" indent="-216000">
              <a:buNone/>
            </a:pPr>
            <a:endParaRPr b="0" lang="en-US" sz="1800" strike="noStrike" u="none">
              <a:solidFill>
                <a:srgbClr val="000000"/>
              </a:solidFill>
              <a:uFillTx/>
              <a:latin typeface="Arial"/>
            </a:endParaRPr>
          </a:p>
        </p:txBody>
      </p:sp>
      <p:sp>
        <p:nvSpPr>
          <p:cNvPr id="486" name="PlaceHolder 3"/>
          <p:cNvSpPr>
            <a:spLocks noGrp="1"/>
          </p:cNvSpPr>
          <p:nvPr>
            <p:ph type="hdr"/>
          </p:nvPr>
        </p:nvSpPr>
        <p:spPr>
          <a:xfrm>
            <a:off x="0" y="0"/>
            <a:ext cx="3279240" cy="532800"/>
          </a:xfrm>
          <a:prstGeom prst="rect">
            <a:avLst/>
          </a:prstGeom>
          <a:noFill/>
          <a:ln w="0">
            <a:noFill/>
          </a:ln>
        </p:spPr>
        <p:txBody>
          <a:bodyPr lIns="0" rIns="0" tIns="0" bIns="0" anchor="t">
            <a:noAutofit/>
          </a:bodyPr>
          <a:p>
            <a:pPr indent="0" defTabSz="914400">
              <a:lnSpc>
                <a:spcPct val="100000"/>
              </a:lnSpc>
              <a:buNone/>
              <a:tabLst>
                <a:tab algn="l" pos="0"/>
              </a:tabLst>
            </a:pPr>
            <a:r>
              <a:rPr b="0" lang="en-US" sz="1400" strike="noStrike" u="none">
                <a:solidFill>
                  <a:srgbClr val="000000"/>
                </a:solidFill>
                <a:uFillTx/>
                <a:latin typeface="Times New Roman"/>
                <a:ea typeface="+mn-ea"/>
              </a:rPr>
              <a:t>&lt;header&gt;</a:t>
            </a:r>
            <a:endParaRPr b="0" lang="en-US" sz="1400" strike="noStrike" u="none">
              <a:solidFill>
                <a:srgbClr val="000000"/>
              </a:solidFill>
              <a:uFillTx/>
              <a:latin typeface="Times New Roman"/>
            </a:endParaRPr>
          </a:p>
        </p:txBody>
      </p:sp>
      <p:sp>
        <p:nvSpPr>
          <p:cNvPr id="487" name="PlaceHolder 4"/>
          <p:cNvSpPr>
            <a:spLocks noGrp="1"/>
          </p:cNvSpPr>
          <p:nvPr>
            <p:ph type="ftr" idx="18"/>
          </p:nvPr>
        </p:nvSpPr>
        <p:spPr>
          <a:xfrm>
            <a:off x="0" y="10157400"/>
            <a:ext cx="3279240" cy="532800"/>
          </a:xfrm>
          <a:prstGeom prst="rect">
            <a:avLst/>
          </a:prstGeom>
          <a:noFill/>
          <a:ln w="0">
            <a:noFill/>
          </a:ln>
        </p:spPr>
        <p:txBody>
          <a:bodyPr lIns="0" rIns="0" tIns="0" bIns="0" anchor="b">
            <a:noAutofit/>
          </a:bodyPr>
          <a:lstStyle>
            <a:lvl1pPr indent="0" defTabSz="914400">
              <a:lnSpc>
                <a:spcPct val="100000"/>
              </a:lnSpc>
              <a:buNone/>
              <a:tabLst>
                <a:tab algn="l" pos="0"/>
              </a:tabLst>
              <a:defRPr b="0" lang="en-US" sz="1400" strike="noStrike" u="none">
                <a:solidFill>
                  <a:srgbClr val="000000"/>
                </a:solidFill>
                <a:uFillTx/>
                <a:latin typeface="Times New Roman"/>
                <a:ea typeface="+mn-ea"/>
              </a:defRPr>
            </a:lvl1pPr>
          </a:lstStyle>
          <a:p>
            <a:pPr indent="0" defTabSz="914400">
              <a:lnSpc>
                <a:spcPct val="100000"/>
              </a:lnSpc>
              <a:buNone/>
              <a:tabLst>
                <a:tab algn="l" pos="0"/>
              </a:tabLst>
            </a:pPr>
            <a:r>
              <a:rPr b="0" lang="en-US" sz="1400" strike="noStrike" u="none">
                <a:solidFill>
                  <a:srgbClr val="000000"/>
                </a:solidFill>
                <a:uFillTx/>
                <a:latin typeface="Times New Roman"/>
                <a:ea typeface="+mn-ea"/>
              </a:rPr>
              <a:t>&lt;footer&gt;</a:t>
            </a:r>
            <a:endParaRPr b="0" lang="en-US" sz="1400" strike="noStrike" u="none">
              <a:solidFill>
                <a:srgbClr val="000000"/>
              </a:solidFill>
              <a:uFillTx/>
              <a:latin typeface="Times New Roman"/>
            </a:endParaRPr>
          </a:p>
        </p:txBody>
      </p:sp>
      <p:sp>
        <p:nvSpPr>
          <p:cNvPr id="488" name="PlaceHolder 5"/>
          <p:cNvSpPr>
            <a:spLocks noGrp="1"/>
          </p:cNvSpPr>
          <p:nvPr>
            <p:ph type="sldNum" idx="19"/>
          </p:nvPr>
        </p:nvSpPr>
        <p:spPr>
          <a:xfrm>
            <a:off x="4278960" y="10157400"/>
            <a:ext cx="3279240" cy="532800"/>
          </a:xfrm>
          <a:prstGeom prst="rect">
            <a:avLst/>
          </a:prstGeom>
          <a:noFill/>
          <a:ln w="0">
            <a:noFill/>
          </a:ln>
        </p:spPr>
        <p:txBody>
          <a:bodyPr lIns="0" rIns="0" tIns="0" bIns="0" anchor="b">
            <a:noAutofit/>
          </a:bodyPr>
          <a:lstStyle>
            <a:lvl1pPr indent="0" algn="r" defTabSz="914400">
              <a:lnSpc>
                <a:spcPct val="100000"/>
              </a:lnSpc>
              <a:buNone/>
              <a:tabLst>
                <a:tab algn="l" pos="0"/>
              </a:tabLst>
              <a:defRPr b="0" lang="en-US" sz="1400" strike="noStrike" u="none">
                <a:solidFill>
                  <a:srgbClr val="000000"/>
                </a:solidFill>
                <a:uFillTx/>
                <a:latin typeface="Times New Roman"/>
                <a:ea typeface="+mn-ea"/>
              </a:defRPr>
            </a:lvl1pPr>
          </a:lstStyle>
          <a:p>
            <a:pPr indent="0" algn="r" defTabSz="914400">
              <a:lnSpc>
                <a:spcPct val="100000"/>
              </a:lnSpc>
              <a:buNone/>
              <a:tabLst>
                <a:tab algn="l" pos="0"/>
              </a:tabLst>
            </a:pPr>
            <a:fld id="{52A68035-5EC4-4EF4-B24D-AA345AF0A203}" type="slidenum">
              <a:rPr b="0" lang="en-US" sz="1400" strike="noStrike" u="none">
                <a:solidFill>
                  <a:srgbClr val="000000"/>
                </a:solidFill>
                <a:uFillTx/>
                <a:latin typeface="Times New Roman"/>
                <a:ea typeface="+mn-ea"/>
              </a:rPr>
              <a:t>&lt;number&gt;</a:t>
            </a:fld>
            <a:endParaRPr b="0" lang="en-US" sz="1400" strike="noStrike" u="none">
              <a:solidFill>
                <a:srgbClr val="000000"/>
              </a:solidFill>
              <a:uFillTx/>
              <a:latin typeface="Times New Roman"/>
            </a:endParaRP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9" name="PlaceHolder 1"/>
          <p:cNvSpPr>
            <a:spLocks noGrp="1"/>
          </p:cNvSpPr>
          <p:nvPr>
            <p:ph type="sldImg"/>
          </p:nvPr>
        </p:nvSpPr>
        <p:spPr>
          <a:xfrm>
            <a:off x="217440" y="812880"/>
            <a:ext cx="7123320" cy="4007160"/>
          </a:xfrm>
          <a:prstGeom prst="rect">
            <a:avLst/>
          </a:prstGeom>
          <a:ln w="0">
            <a:noFill/>
          </a:ln>
        </p:spPr>
      </p:sp>
      <p:sp>
        <p:nvSpPr>
          <p:cNvPr id="490" name="PlaceHolder 2"/>
          <p:cNvSpPr>
            <a:spLocks noGrp="1"/>
          </p:cNvSpPr>
          <p:nvPr>
            <p:ph type="body"/>
          </p:nvPr>
        </p:nvSpPr>
        <p:spPr>
          <a:xfrm>
            <a:off x="756000" y="5078520"/>
            <a:ext cx="6046200" cy="4809600"/>
          </a:xfrm>
          <a:prstGeom prst="rect">
            <a:avLst/>
          </a:prstGeom>
          <a:noFill/>
          <a:ln w="0">
            <a:noFill/>
          </a:ln>
        </p:spPr>
        <p:txBody>
          <a:bodyPr lIns="0" rIns="0" tIns="0" bIns="0" anchor="t">
            <a:noAutofit/>
          </a:bodyPr>
          <a:p>
            <a:pPr marL="216000" indent="-216000">
              <a:lnSpc>
                <a:spcPct val="100000"/>
              </a:lnSpc>
              <a:buClr>
                <a:srgbClr val="000000"/>
              </a:buClr>
              <a:buFont typeface="Wingdings" charset="2"/>
              <a:buChar char=""/>
            </a:pPr>
            <a:r>
              <a:rPr b="0" lang="en-US" sz="1300" strike="noStrike" u="none">
                <a:solidFill>
                  <a:srgbClr val="000000"/>
                </a:solidFill>
                <a:uFillTx/>
                <a:latin typeface="Arial"/>
              </a:rPr>
              <a:t>Hizmet Kayıt ve Keşif (Service Registration and Discovery): Eureka, mikro hizmetlerin kendilerini kaydettikleri ve diğer hizmetleri keşfettikleri bir hizmet kayıt ve keşif sistemi sunar. Hizmetlerin IP adresleri ve bağlantı noktaları gibi bilgilerini paylaşarak birbirlerini bulabilirler.</a:t>
            </a:r>
            <a:endParaRPr b="0" lang="en-US" sz="1300" strike="noStrike" u="none">
              <a:solidFill>
                <a:srgbClr val="000000"/>
              </a:solidFill>
              <a:uFillTx/>
              <a:latin typeface="Arial"/>
            </a:endParaRPr>
          </a:p>
          <a:p>
            <a:pPr marL="216000" indent="-216000">
              <a:lnSpc>
                <a:spcPct val="100000"/>
              </a:lnSpc>
              <a:buClr>
                <a:srgbClr val="000000"/>
              </a:buClr>
              <a:buFont typeface="Wingdings" charset="2"/>
              <a:buChar char=""/>
            </a:pPr>
            <a:r>
              <a:rPr b="0" lang="en-US" sz="1300" strike="noStrike" u="none">
                <a:solidFill>
                  <a:srgbClr val="000000"/>
                </a:solidFill>
                <a:uFillTx/>
                <a:latin typeface="Arial"/>
              </a:rPr>
              <a:t>Hizmet Durumu İzleme (Health Monitoring): Eureka, kayıtlı hizmetlerin durumunu izler. Bir hizmetin çalışabilirlik durumu (örneğin, sağlam, kullanılamaz) gibi sağlık bilgilerini kaydedebilir ve bunları diğer hizmetlere sunabilir.</a:t>
            </a:r>
            <a:endParaRPr b="0" lang="en-US" sz="1300" strike="noStrike" u="none">
              <a:solidFill>
                <a:srgbClr val="000000"/>
              </a:solidFill>
              <a:uFillTx/>
              <a:latin typeface="Arial"/>
            </a:endParaRPr>
          </a:p>
          <a:p>
            <a:pPr marL="216000" indent="-216000">
              <a:lnSpc>
                <a:spcPct val="100000"/>
              </a:lnSpc>
              <a:buClr>
                <a:srgbClr val="000000"/>
              </a:buClr>
              <a:buFont typeface="Wingdings" charset="2"/>
              <a:buChar char=""/>
            </a:pPr>
            <a:r>
              <a:rPr b="0" lang="en-US" sz="1300" strike="noStrike" u="none">
                <a:solidFill>
                  <a:srgbClr val="000000"/>
                </a:solidFill>
                <a:uFillTx/>
                <a:latin typeface="Arial"/>
              </a:rPr>
              <a:t>Self-Preservation Mekanizması: Eureka'nın bir "self-preservation" modu vardır. Bu, Eureka sunucusunun bir hizmet kayıtlı olmadığında onu otomatik olarak kaldırmayı durdurmasını sağlar. Bu, ağ kesintileri veya geçici hizmet kayıtlı olmama durumları için yararlıdır.</a:t>
            </a:r>
            <a:endParaRPr b="0" lang="en-US" sz="1300" strike="noStrike" u="none">
              <a:solidFill>
                <a:srgbClr val="000000"/>
              </a:solidFill>
              <a:uFillTx/>
              <a:latin typeface="Arial"/>
            </a:endParaRPr>
          </a:p>
          <a:p>
            <a:pPr marL="216000" indent="-216000">
              <a:lnSpc>
                <a:spcPct val="100000"/>
              </a:lnSpc>
              <a:buClr>
                <a:srgbClr val="000000"/>
              </a:buClr>
              <a:buFont typeface="Wingdings" charset="2"/>
              <a:buChar char=""/>
            </a:pPr>
            <a:r>
              <a:rPr b="0" lang="en-US" sz="1300" strike="noStrike" u="none">
                <a:solidFill>
                  <a:srgbClr val="000000"/>
                </a:solidFill>
                <a:uFillTx/>
                <a:latin typeface="Arial"/>
              </a:rPr>
              <a:t>Özelleştirilebilir Filtreler ve Stratejiler: Eureka, kayıt ve keşif işlemlerini özelleştirmek için, filtreler ve stratejiler eklemek için birçok seçenek sunar. Örneğin, hizmetlerin nasıl kaydedildiği veya ne zaman kaldırıldığı gibi işlemleri özelleştirebilirsiniz.</a:t>
            </a:r>
            <a:endParaRPr b="0" lang="en-US" sz="1300" strike="noStrike" u="none">
              <a:solidFill>
                <a:srgbClr val="000000"/>
              </a:solidFill>
              <a:uFillTx/>
              <a:latin typeface="Arial"/>
            </a:endParaRPr>
          </a:p>
          <a:p>
            <a:pPr marL="216000" indent="-216000">
              <a:lnSpc>
                <a:spcPct val="100000"/>
              </a:lnSpc>
              <a:buClr>
                <a:srgbClr val="000000"/>
              </a:buClr>
              <a:buFont typeface="Wingdings" charset="2"/>
              <a:buChar char=""/>
            </a:pPr>
            <a:r>
              <a:rPr b="0" lang="en-US" sz="1300" strike="noStrike" u="none">
                <a:solidFill>
                  <a:srgbClr val="000000"/>
                </a:solidFill>
                <a:uFillTx/>
                <a:latin typeface="Arial"/>
              </a:rPr>
              <a:t>Uyumluluk ve Entegrasyon: Eureka, Spring Cloud ve diğer birçok platform ve teknolojiyle uyumlu çalışır. Bu, farklı uygulama geliştirme ortamlari ve dilleriyle uyumlu mikro servisler oluşturmanıza olanak tanır.</a:t>
            </a:r>
            <a:endParaRPr b="0" lang="en-US" sz="1300" strike="noStrike" u="none">
              <a:solidFill>
                <a:srgbClr val="000000"/>
              </a:solidFill>
              <a:uFillTx/>
              <a:latin typeface="Arial"/>
            </a:endParaRPr>
          </a:p>
        </p:txBody>
      </p:sp>
      <p:sp>
        <p:nvSpPr>
          <p:cNvPr id="491" name="PlaceHolder 3"/>
          <p:cNvSpPr>
            <a:spLocks noGrp="1"/>
          </p:cNvSpPr>
          <p:nvPr>
            <p:ph type="hdr"/>
          </p:nvPr>
        </p:nvSpPr>
        <p:spPr>
          <a:xfrm>
            <a:off x="0" y="0"/>
            <a:ext cx="3279240" cy="532800"/>
          </a:xfrm>
          <a:prstGeom prst="rect">
            <a:avLst/>
          </a:prstGeom>
          <a:noFill/>
          <a:ln w="0">
            <a:noFill/>
          </a:ln>
        </p:spPr>
        <p:txBody>
          <a:bodyPr lIns="0" rIns="0" tIns="0" bIns="0" anchor="t">
            <a:noAutofit/>
          </a:bodyPr>
          <a:p>
            <a:pPr indent="0" defTabSz="914400">
              <a:lnSpc>
                <a:spcPct val="100000"/>
              </a:lnSpc>
              <a:buNone/>
              <a:tabLst>
                <a:tab algn="l" pos="0"/>
              </a:tabLst>
            </a:pPr>
            <a:r>
              <a:rPr b="0" lang="en-US" sz="1400" strike="noStrike" u="none">
                <a:solidFill>
                  <a:srgbClr val="000000"/>
                </a:solidFill>
                <a:uFillTx/>
                <a:latin typeface="Times New Roman"/>
                <a:ea typeface="+mn-ea"/>
              </a:rPr>
              <a:t>&lt;header&gt;</a:t>
            </a:r>
            <a:endParaRPr b="0" lang="en-US" sz="1400" strike="noStrike" u="none">
              <a:solidFill>
                <a:srgbClr val="000000"/>
              </a:solidFill>
              <a:uFillTx/>
              <a:latin typeface="Times New Roman"/>
            </a:endParaRPr>
          </a:p>
        </p:txBody>
      </p:sp>
      <p:sp>
        <p:nvSpPr>
          <p:cNvPr id="492" name="PlaceHolder 4"/>
          <p:cNvSpPr>
            <a:spLocks noGrp="1"/>
          </p:cNvSpPr>
          <p:nvPr>
            <p:ph type="ftr" idx="20"/>
          </p:nvPr>
        </p:nvSpPr>
        <p:spPr>
          <a:xfrm>
            <a:off x="0" y="10157400"/>
            <a:ext cx="3279240" cy="532800"/>
          </a:xfrm>
          <a:prstGeom prst="rect">
            <a:avLst/>
          </a:prstGeom>
          <a:noFill/>
          <a:ln w="0">
            <a:noFill/>
          </a:ln>
        </p:spPr>
        <p:txBody>
          <a:bodyPr lIns="0" rIns="0" tIns="0" bIns="0" anchor="b">
            <a:noAutofit/>
          </a:bodyPr>
          <a:lstStyle>
            <a:lvl1pPr indent="0" defTabSz="914400">
              <a:lnSpc>
                <a:spcPct val="100000"/>
              </a:lnSpc>
              <a:buNone/>
              <a:tabLst>
                <a:tab algn="l" pos="0"/>
              </a:tabLst>
              <a:defRPr b="0" lang="en-US" sz="1400" strike="noStrike" u="none">
                <a:solidFill>
                  <a:srgbClr val="000000"/>
                </a:solidFill>
                <a:uFillTx/>
                <a:latin typeface="Times New Roman"/>
                <a:ea typeface="+mn-ea"/>
              </a:defRPr>
            </a:lvl1pPr>
          </a:lstStyle>
          <a:p>
            <a:pPr indent="0" defTabSz="914400">
              <a:lnSpc>
                <a:spcPct val="100000"/>
              </a:lnSpc>
              <a:buNone/>
              <a:tabLst>
                <a:tab algn="l" pos="0"/>
              </a:tabLst>
            </a:pPr>
            <a:r>
              <a:rPr b="0" lang="en-US" sz="1400" strike="noStrike" u="none">
                <a:solidFill>
                  <a:srgbClr val="000000"/>
                </a:solidFill>
                <a:uFillTx/>
                <a:latin typeface="Times New Roman"/>
                <a:ea typeface="+mn-ea"/>
              </a:rPr>
              <a:t>&lt;footer&gt;</a:t>
            </a:r>
            <a:endParaRPr b="0" lang="en-US" sz="1400" strike="noStrike" u="none">
              <a:solidFill>
                <a:srgbClr val="000000"/>
              </a:solidFill>
              <a:uFillTx/>
              <a:latin typeface="Times New Roman"/>
            </a:endParaRPr>
          </a:p>
        </p:txBody>
      </p:sp>
      <p:sp>
        <p:nvSpPr>
          <p:cNvPr id="493" name="PlaceHolder 5"/>
          <p:cNvSpPr>
            <a:spLocks noGrp="1"/>
          </p:cNvSpPr>
          <p:nvPr>
            <p:ph type="sldNum" idx="21"/>
          </p:nvPr>
        </p:nvSpPr>
        <p:spPr>
          <a:xfrm>
            <a:off x="4278960" y="10157400"/>
            <a:ext cx="3279240" cy="532800"/>
          </a:xfrm>
          <a:prstGeom prst="rect">
            <a:avLst/>
          </a:prstGeom>
          <a:noFill/>
          <a:ln w="0">
            <a:noFill/>
          </a:ln>
        </p:spPr>
        <p:txBody>
          <a:bodyPr lIns="0" rIns="0" tIns="0" bIns="0" anchor="b">
            <a:noAutofit/>
          </a:bodyPr>
          <a:lstStyle>
            <a:lvl1pPr indent="0" algn="r" defTabSz="914400">
              <a:lnSpc>
                <a:spcPct val="100000"/>
              </a:lnSpc>
              <a:buNone/>
              <a:tabLst>
                <a:tab algn="l" pos="0"/>
              </a:tabLst>
              <a:defRPr b="0" lang="en-US" sz="1400" strike="noStrike" u="none">
                <a:solidFill>
                  <a:srgbClr val="000000"/>
                </a:solidFill>
                <a:uFillTx/>
                <a:latin typeface="Times New Roman"/>
                <a:ea typeface="+mn-ea"/>
              </a:defRPr>
            </a:lvl1pPr>
          </a:lstStyle>
          <a:p>
            <a:pPr indent="0" algn="r" defTabSz="914400">
              <a:lnSpc>
                <a:spcPct val="100000"/>
              </a:lnSpc>
              <a:buNone/>
              <a:tabLst>
                <a:tab algn="l" pos="0"/>
              </a:tabLst>
            </a:pPr>
            <a:fld id="{70BF6DBA-5F6B-4C7B-A6AB-840FD0698EB7}" type="slidenum">
              <a:rPr b="0" lang="en-US" sz="1400" strike="noStrike" u="none">
                <a:solidFill>
                  <a:srgbClr val="000000"/>
                </a:solidFill>
                <a:uFillTx/>
                <a:latin typeface="Times New Roman"/>
                <a:ea typeface="+mn-ea"/>
              </a:rPr>
              <a:t>&lt;number&gt;</a:t>
            </a:fld>
            <a:endParaRPr b="0" lang="en-US" sz="1400" strike="noStrike" u="none">
              <a:solidFill>
                <a:srgbClr val="000000"/>
              </a:solidFill>
              <a:uFillTx/>
              <a:latin typeface="Times New Roman"/>
            </a:endParaRP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4" name="PlaceHolder 1"/>
          <p:cNvSpPr>
            <a:spLocks noGrp="1"/>
          </p:cNvSpPr>
          <p:nvPr>
            <p:ph type="sldImg"/>
          </p:nvPr>
        </p:nvSpPr>
        <p:spPr>
          <a:xfrm>
            <a:off x="217440" y="812880"/>
            <a:ext cx="7123320" cy="4007160"/>
          </a:xfrm>
          <a:prstGeom prst="rect">
            <a:avLst/>
          </a:prstGeom>
          <a:ln w="0">
            <a:noFill/>
          </a:ln>
        </p:spPr>
      </p:sp>
      <p:sp>
        <p:nvSpPr>
          <p:cNvPr id="495" name="PlaceHolder 2"/>
          <p:cNvSpPr>
            <a:spLocks noGrp="1"/>
          </p:cNvSpPr>
          <p:nvPr>
            <p:ph type="body"/>
          </p:nvPr>
        </p:nvSpPr>
        <p:spPr>
          <a:xfrm>
            <a:off x="756000" y="5078520"/>
            <a:ext cx="6046200" cy="4809600"/>
          </a:xfrm>
          <a:prstGeom prst="rect">
            <a:avLst/>
          </a:prstGeom>
          <a:noFill/>
          <a:ln w="0">
            <a:noFill/>
          </a:ln>
        </p:spPr>
        <p:txBody>
          <a:bodyPr lIns="0" rIns="0" tIns="0" bIns="0" anchor="t">
            <a:noAutofit/>
          </a:bodyPr>
          <a:p>
            <a:pPr marL="216000" indent="-216000">
              <a:buNone/>
            </a:pPr>
            <a:endParaRPr b="0" lang="en-US" sz="1800" strike="noStrike" u="none">
              <a:solidFill>
                <a:srgbClr val="000000"/>
              </a:solidFill>
              <a:uFillTx/>
              <a:latin typeface="Arial"/>
            </a:endParaRPr>
          </a:p>
        </p:txBody>
      </p:sp>
      <p:sp>
        <p:nvSpPr>
          <p:cNvPr id="496" name="PlaceHolder 3"/>
          <p:cNvSpPr>
            <a:spLocks noGrp="1"/>
          </p:cNvSpPr>
          <p:nvPr>
            <p:ph type="hdr"/>
          </p:nvPr>
        </p:nvSpPr>
        <p:spPr>
          <a:xfrm>
            <a:off x="0" y="0"/>
            <a:ext cx="3279240" cy="532800"/>
          </a:xfrm>
          <a:prstGeom prst="rect">
            <a:avLst/>
          </a:prstGeom>
          <a:noFill/>
          <a:ln w="0">
            <a:noFill/>
          </a:ln>
        </p:spPr>
        <p:txBody>
          <a:bodyPr lIns="0" rIns="0" tIns="0" bIns="0" anchor="t">
            <a:noAutofit/>
          </a:bodyPr>
          <a:p>
            <a:pPr indent="0" defTabSz="914400">
              <a:lnSpc>
                <a:spcPct val="100000"/>
              </a:lnSpc>
              <a:buNone/>
              <a:tabLst>
                <a:tab algn="l" pos="0"/>
              </a:tabLst>
            </a:pPr>
            <a:r>
              <a:rPr b="0" lang="en-US" sz="1400" strike="noStrike" u="none">
                <a:solidFill>
                  <a:srgbClr val="000000"/>
                </a:solidFill>
                <a:uFillTx/>
                <a:latin typeface="Times New Roman"/>
                <a:ea typeface="+mn-ea"/>
              </a:rPr>
              <a:t>&lt;header&gt;</a:t>
            </a:r>
            <a:endParaRPr b="0" lang="en-US" sz="1400" strike="noStrike" u="none">
              <a:solidFill>
                <a:srgbClr val="000000"/>
              </a:solidFill>
              <a:uFillTx/>
              <a:latin typeface="Times New Roman"/>
            </a:endParaRPr>
          </a:p>
        </p:txBody>
      </p:sp>
      <p:sp>
        <p:nvSpPr>
          <p:cNvPr id="497" name="PlaceHolder 4"/>
          <p:cNvSpPr>
            <a:spLocks noGrp="1"/>
          </p:cNvSpPr>
          <p:nvPr>
            <p:ph type="ftr" idx="22"/>
          </p:nvPr>
        </p:nvSpPr>
        <p:spPr>
          <a:xfrm>
            <a:off x="0" y="10157400"/>
            <a:ext cx="3279240" cy="532800"/>
          </a:xfrm>
          <a:prstGeom prst="rect">
            <a:avLst/>
          </a:prstGeom>
          <a:noFill/>
          <a:ln w="0">
            <a:noFill/>
          </a:ln>
        </p:spPr>
        <p:txBody>
          <a:bodyPr lIns="0" rIns="0" tIns="0" bIns="0" anchor="b">
            <a:noAutofit/>
          </a:bodyPr>
          <a:lstStyle>
            <a:lvl1pPr indent="0" defTabSz="914400">
              <a:lnSpc>
                <a:spcPct val="100000"/>
              </a:lnSpc>
              <a:buNone/>
              <a:tabLst>
                <a:tab algn="l" pos="0"/>
              </a:tabLst>
              <a:defRPr b="0" lang="en-US" sz="1400" strike="noStrike" u="none">
                <a:solidFill>
                  <a:srgbClr val="000000"/>
                </a:solidFill>
                <a:uFillTx/>
                <a:latin typeface="Times New Roman"/>
                <a:ea typeface="+mn-ea"/>
              </a:defRPr>
            </a:lvl1pPr>
          </a:lstStyle>
          <a:p>
            <a:pPr indent="0" defTabSz="914400">
              <a:lnSpc>
                <a:spcPct val="100000"/>
              </a:lnSpc>
              <a:buNone/>
              <a:tabLst>
                <a:tab algn="l" pos="0"/>
              </a:tabLst>
            </a:pPr>
            <a:r>
              <a:rPr b="0" lang="en-US" sz="1400" strike="noStrike" u="none">
                <a:solidFill>
                  <a:srgbClr val="000000"/>
                </a:solidFill>
                <a:uFillTx/>
                <a:latin typeface="Times New Roman"/>
                <a:ea typeface="+mn-ea"/>
              </a:rPr>
              <a:t>&lt;footer&gt;</a:t>
            </a:r>
            <a:endParaRPr b="0" lang="en-US" sz="1400" strike="noStrike" u="none">
              <a:solidFill>
                <a:srgbClr val="000000"/>
              </a:solidFill>
              <a:uFillTx/>
              <a:latin typeface="Times New Roman"/>
            </a:endParaRPr>
          </a:p>
        </p:txBody>
      </p:sp>
      <p:sp>
        <p:nvSpPr>
          <p:cNvPr id="498" name="PlaceHolder 5"/>
          <p:cNvSpPr>
            <a:spLocks noGrp="1"/>
          </p:cNvSpPr>
          <p:nvPr>
            <p:ph type="sldNum" idx="23"/>
          </p:nvPr>
        </p:nvSpPr>
        <p:spPr>
          <a:xfrm>
            <a:off x="4278960" y="10157400"/>
            <a:ext cx="3279240" cy="532800"/>
          </a:xfrm>
          <a:prstGeom prst="rect">
            <a:avLst/>
          </a:prstGeom>
          <a:noFill/>
          <a:ln w="0">
            <a:noFill/>
          </a:ln>
        </p:spPr>
        <p:txBody>
          <a:bodyPr lIns="0" rIns="0" tIns="0" bIns="0" anchor="b">
            <a:noAutofit/>
          </a:bodyPr>
          <a:lstStyle>
            <a:lvl1pPr indent="0" algn="r" defTabSz="914400">
              <a:lnSpc>
                <a:spcPct val="100000"/>
              </a:lnSpc>
              <a:buNone/>
              <a:tabLst>
                <a:tab algn="l" pos="0"/>
              </a:tabLst>
              <a:defRPr b="0" lang="en-US" sz="1400" strike="noStrike" u="none">
                <a:solidFill>
                  <a:srgbClr val="000000"/>
                </a:solidFill>
                <a:uFillTx/>
                <a:latin typeface="Times New Roman"/>
                <a:ea typeface="+mn-ea"/>
              </a:defRPr>
            </a:lvl1pPr>
          </a:lstStyle>
          <a:p>
            <a:pPr indent="0" algn="r" defTabSz="914400">
              <a:lnSpc>
                <a:spcPct val="100000"/>
              </a:lnSpc>
              <a:buNone/>
              <a:tabLst>
                <a:tab algn="l" pos="0"/>
              </a:tabLst>
            </a:pPr>
            <a:fld id="{AEE602DF-C633-4837-9A40-4BBCF85E699E}" type="slidenum">
              <a:rPr b="0" lang="en-US" sz="1400" strike="noStrike" u="none">
                <a:solidFill>
                  <a:srgbClr val="000000"/>
                </a:solidFill>
                <a:uFillTx/>
                <a:latin typeface="Times New Roman"/>
                <a:ea typeface="+mn-ea"/>
              </a:rPr>
              <a:t>&lt;number&gt;</a:t>
            </a:fld>
            <a:endParaRPr b="0" lang="en-US" sz="1400" strike="noStrike" u="none">
              <a:solidFill>
                <a:srgbClr val="000000"/>
              </a:solidFill>
              <a:uFillTx/>
              <a:latin typeface="Times New Roman"/>
            </a:endParaRP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9" name="PlaceHolder 1"/>
          <p:cNvSpPr>
            <a:spLocks noGrp="1"/>
          </p:cNvSpPr>
          <p:nvPr>
            <p:ph type="sldImg"/>
          </p:nvPr>
        </p:nvSpPr>
        <p:spPr>
          <a:xfrm>
            <a:off x="217440" y="812880"/>
            <a:ext cx="7123320" cy="4007160"/>
          </a:xfrm>
          <a:prstGeom prst="rect">
            <a:avLst/>
          </a:prstGeom>
          <a:ln w="0">
            <a:noFill/>
          </a:ln>
        </p:spPr>
      </p:sp>
      <p:sp>
        <p:nvSpPr>
          <p:cNvPr id="500" name="PlaceHolder 2"/>
          <p:cNvSpPr>
            <a:spLocks noGrp="1"/>
          </p:cNvSpPr>
          <p:nvPr>
            <p:ph type="body"/>
          </p:nvPr>
        </p:nvSpPr>
        <p:spPr>
          <a:xfrm>
            <a:off x="756000" y="5078520"/>
            <a:ext cx="6046200" cy="4809600"/>
          </a:xfrm>
          <a:prstGeom prst="rect">
            <a:avLst/>
          </a:prstGeom>
          <a:noFill/>
          <a:ln w="0">
            <a:noFill/>
          </a:ln>
        </p:spPr>
        <p:txBody>
          <a:bodyPr lIns="0" rIns="0" tIns="0" bIns="0" anchor="t">
            <a:noAutofit/>
          </a:bodyPr>
          <a:p>
            <a:pPr marL="216000" indent="-216000">
              <a:lnSpc>
                <a:spcPct val="100000"/>
              </a:lnSpc>
              <a:buClr>
                <a:srgbClr val="000000"/>
              </a:buClr>
              <a:buFont typeface="Wingdings" charset="2"/>
              <a:buChar char=""/>
            </a:pPr>
            <a:r>
              <a:rPr b="0" lang="en-US" sz="1300" strike="noStrike" u="none">
                <a:solidFill>
                  <a:srgbClr val="000000"/>
                </a:solidFill>
                <a:uFillTx/>
                <a:latin typeface="Arial"/>
              </a:rPr>
              <a:t>Uygulama Durumu İzleme: Javalt Monitoring, kayıtlı Spring Boot uygulamalarının durumunu izler ve uygulama sağlığı hakkında anlık bilgi sunar. Bu sayede hızlı sorun teşhisi ve uygulama performansının izlenmesi mümkün olur.</a:t>
            </a:r>
            <a:endParaRPr b="0" lang="en-US" sz="1300" strike="noStrike" u="none">
              <a:solidFill>
                <a:srgbClr val="000000"/>
              </a:solidFill>
              <a:uFillTx/>
              <a:latin typeface="Arial"/>
            </a:endParaRPr>
          </a:p>
          <a:p>
            <a:pPr marL="216000" indent="-216000">
              <a:lnSpc>
                <a:spcPct val="100000"/>
              </a:lnSpc>
              <a:buClr>
                <a:srgbClr val="000000"/>
              </a:buClr>
              <a:buFont typeface="Wingdings" charset="2"/>
              <a:buChar char=""/>
            </a:pPr>
            <a:r>
              <a:rPr b="0" lang="en-US" sz="1300" strike="noStrike" u="none">
                <a:solidFill>
                  <a:srgbClr val="000000"/>
                </a:solidFill>
                <a:uFillTx/>
                <a:latin typeface="Arial"/>
              </a:rPr>
              <a:t>Merkezi Log İzleme: Javalt Monitoring, uygulamaların loglarını merkezi bir arayüzde görüntülemenizi sağlar. Bu, uygulamalardan gelen logları izleyerek hataları ve sorunları tespit etmenizi kolaylaştırır.</a:t>
            </a:r>
            <a:endParaRPr b="0" lang="en-US" sz="1300" strike="noStrike" u="none">
              <a:solidFill>
                <a:srgbClr val="000000"/>
              </a:solidFill>
              <a:uFillTx/>
              <a:latin typeface="Arial"/>
            </a:endParaRPr>
          </a:p>
          <a:p>
            <a:pPr marL="216000" indent="-216000">
              <a:lnSpc>
                <a:spcPct val="100000"/>
              </a:lnSpc>
              <a:buClr>
                <a:srgbClr val="000000"/>
              </a:buClr>
              <a:buFont typeface="Wingdings" charset="2"/>
              <a:buChar char=""/>
            </a:pPr>
            <a:r>
              <a:rPr b="0" lang="en-US" sz="1300" strike="noStrike" u="none">
                <a:solidFill>
                  <a:srgbClr val="000000"/>
                </a:solidFill>
                <a:uFillTx/>
                <a:latin typeface="Arial"/>
              </a:rPr>
              <a:t>Uygulama Detayları ve Metrikler: Kayıtlı uygulamaların ayrıntılı bilgilerini ve metriklerini görüntüleyebilirsiniz. Bu sayede her uygulamanın performansını ve kaynak kullanımını takip edebilirsiniz.</a:t>
            </a:r>
            <a:endParaRPr b="0" lang="en-US" sz="1300" strike="noStrike" u="none">
              <a:solidFill>
                <a:srgbClr val="000000"/>
              </a:solidFill>
              <a:uFillTx/>
              <a:latin typeface="Arial"/>
            </a:endParaRPr>
          </a:p>
          <a:p>
            <a:pPr marL="216000" indent="-216000">
              <a:lnSpc>
                <a:spcPct val="100000"/>
              </a:lnSpc>
              <a:buClr>
                <a:srgbClr val="000000"/>
              </a:buClr>
              <a:buFont typeface="Wingdings" charset="2"/>
              <a:buChar char=""/>
            </a:pPr>
            <a:r>
              <a:rPr b="0" lang="en-US" sz="1300" strike="noStrike" u="none">
                <a:solidFill>
                  <a:srgbClr val="000000"/>
                </a:solidFill>
                <a:uFillTx/>
                <a:latin typeface="Arial"/>
              </a:rPr>
              <a:t>Uygulama Yeniden Başlatma ve Güncelleme: Javalt Monitoring üzerinden uygulamaları yeniden başlatabilir veya güncelleyebilirsiniz. Bu, canlı sistemlerde hızlı düzeltmeler veya güncellemeler yapmanızı sağlar.</a:t>
            </a:r>
            <a:endParaRPr b="0" lang="en-US" sz="1300" strike="noStrike" u="none">
              <a:solidFill>
                <a:srgbClr val="000000"/>
              </a:solidFill>
              <a:uFillTx/>
              <a:latin typeface="Arial"/>
            </a:endParaRPr>
          </a:p>
          <a:p>
            <a:pPr marL="216000" indent="-216000">
              <a:lnSpc>
                <a:spcPct val="100000"/>
              </a:lnSpc>
              <a:buClr>
                <a:srgbClr val="000000"/>
              </a:buClr>
              <a:buFont typeface="Wingdings" charset="2"/>
              <a:buChar char=""/>
            </a:pPr>
            <a:r>
              <a:rPr b="0" lang="en-US" sz="1300" strike="noStrike" u="none">
                <a:solidFill>
                  <a:srgbClr val="000000"/>
                </a:solidFill>
                <a:uFillTx/>
                <a:latin typeface="Arial"/>
              </a:rPr>
              <a:t>Uyarılar ve Bildirimler: Uygulamaların durumu değiştikçe veya belirli koşullar gerçekleştiğinde uyarılar alabilirsiniz. Bu, sorunların hızlı bir şekilde fark edilmesini sağlar.</a:t>
            </a:r>
            <a:endParaRPr b="0" lang="en-US" sz="1300" strike="noStrike" u="none">
              <a:solidFill>
                <a:srgbClr val="000000"/>
              </a:solidFill>
              <a:uFillTx/>
              <a:latin typeface="Arial"/>
            </a:endParaRPr>
          </a:p>
          <a:p>
            <a:pPr marL="216000" indent="-216000">
              <a:lnSpc>
                <a:spcPct val="100000"/>
              </a:lnSpc>
              <a:buClr>
                <a:srgbClr val="000000"/>
              </a:buClr>
              <a:buFont typeface="Wingdings" charset="2"/>
              <a:buChar char=""/>
            </a:pPr>
            <a:r>
              <a:rPr b="0" lang="en-US" sz="1300" strike="noStrike" u="none">
                <a:solidFill>
                  <a:srgbClr val="000000"/>
                </a:solidFill>
                <a:uFillTx/>
                <a:latin typeface="Arial"/>
              </a:rPr>
              <a:t>Uygulama Hızlı Bağlantıları: Javalt Monitoring, uygulamalara hızlı bağlantılar sağlar, bu da herhangi bir uygulamayı hızla incelemenizi veya yönetmenizi kolaylaştırır.</a:t>
            </a:r>
            <a:endParaRPr b="0" lang="en-US" sz="1300" strike="noStrike" u="none">
              <a:solidFill>
                <a:srgbClr val="000000"/>
              </a:solidFill>
              <a:uFillTx/>
              <a:latin typeface="Arial"/>
            </a:endParaRPr>
          </a:p>
          <a:p>
            <a:pPr marL="216000" indent="-216000">
              <a:lnSpc>
                <a:spcPct val="100000"/>
              </a:lnSpc>
              <a:buClr>
                <a:srgbClr val="000000"/>
              </a:buClr>
              <a:buFont typeface="Wingdings" charset="2"/>
              <a:buChar char=""/>
            </a:pPr>
            <a:r>
              <a:rPr b="0" lang="en-US" sz="1300" strike="noStrike" u="none">
                <a:solidFill>
                  <a:srgbClr val="000000"/>
                </a:solidFill>
                <a:uFillTx/>
                <a:latin typeface="Arial"/>
              </a:rPr>
              <a:t>Zaman Çizelgesi ve Geçmiş Kayıtlar: Javalt Monitoring, uygulama durumu değişikliklerini ve geçmiş olayları zaman çizelgesi üzerinde gösterir, bu sayede olayların kronolojik sırasını takip edebilirsiniz.</a:t>
            </a:r>
            <a:endParaRPr b="0" lang="en-US" sz="1300" strike="noStrike" u="none">
              <a:solidFill>
                <a:srgbClr val="000000"/>
              </a:solidFill>
              <a:uFillTx/>
              <a:latin typeface="Arial"/>
            </a:endParaRPr>
          </a:p>
          <a:p>
            <a:pPr marL="216000" indent="-216000">
              <a:lnSpc>
                <a:spcPct val="100000"/>
              </a:lnSpc>
              <a:buClr>
                <a:srgbClr val="000000"/>
              </a:buClr>
              <a:buFont typeface="Wingdings" charset="2"/>
              <a:buChar char=""/>
            </a:pPr>
            <a:r>
              <a:rPr b="0" lang="en-US" sz="1300" strike="noStrike" u="none">
                <a:solidFill>
                  <a:srgbClr val="000000"/>
                </a:solidFill>
                <a:uFillTx/>
                <a:latin typeface="Arial"/>
              </a:rPr>
              <a:t>Veritabanı Depolama: Javalt Monitoring, izleme verilerini saklamak için bir veritabanı kullanabilir, böylece izleme verileri kaybolmaz ve uzun vadeli analizler yapabilirsiniz.</a:t>
            </a:r>
            <a:endParaRPr b="0" lang="en-US" sz="1300" strike="noStrike" u="none">
              <a:solidFill>
                <a:srgbClr val="000000"/>
              </a:solidFill>
              <a:uFillTx/>
              <a:latin typeface="Arial"/>
            </a:endParaRPr>
          </a:p>
          <a:p>
            <a:pPr marL="216000" indent="-216000">
              <a:lnSpc>
                <a:spcPct val="100000"/>
              </a:lnSpc>
              <a:buClr>
                <a:srgbClr val="000000"/>
              </a:buClr>
              <a:buFont typeface="Wingdings" charset="2"/>
              <a:buChar char=""/>
            </a:pPr>
            <a:r>
              <a:rPr b="0" lang="en-US" sz="1300" strike="noStrike" u="none">
                <a:solidFill>
                  <a:srgbClr val="000000"/>
                </a:solidFill>
                <a:uFillTx/>
                <a:latin typeface="Arial"/>
              </a:rPr>
              <a:t>Özelleştirme ve Entegrasyon: Javalt Monitoring, özelleştirilebilir ve farklı araçlarla entegre edilebilir. Özellikle, uygulama izleme verilerini başka izleme ve analiz araçlarına aktarabilirsiniz.</a:t>
            </a:r>
            <a:endParaRPr b="0" lang="en-US" sz="1300" strike="noStrike" u="none">
              <a:solidFill>
                <a:srgbClr val="000000"/>
              </a:solidFill>
              <a:uFillTx/>
              <a:latin typeface="Arial"/>
            </a:endParaRPr>
          </a:p>
        </p:txBody>
      </p:sp>
      <p:sp>
        <p:nvSpPr>
          <p:cNvPr id="501" name="PlaceHolder 3"/>
          <p:cNvSpPr>
            <a:spLocks noGrp="1"/>
          </p:cNvSpPr>
          <p:nvPr>
            <p:ph type="hdr"/>
          </p:nvPr>
        </p:nvSpPr>
        <p:spPr>
          <a:xfrm>
            <a:off x="0" y="0"/>
            <a:ext cx="3279240" cy="532800"/>
          </a:xfrm>
          <a:prstGeom prst="rect">
            <a:avLst/>
          </a:prstGeom>
          <a:noFill/>
          <a:ln w="0">
            <a:noFill/>
          </a:ln>
        </p:spPr>
        <p:txBody>
          <a:bodyPr lIns="0" rIns="0" tIns="0" bIns="0" anchor="t">
            <a:noAutofit/>
          </a:bodyPr>
          <a:p>
            <a:pPr indent="0" defTabSz="914400">
              <a:lnSpc>
                <a:spcPct val="100000"/>
              </a:lnSpc>
              <a:buNone/>
              <a:tabLst>
                <a:tab algn="l" pos="0"/>
              </a:tabLst>
            </a:pPr>
            <a:r>
              <a:rPr b="0" lang="en-US" sz="1400" strike="noStrike" u="none">
                <a:solidFill>
                  <a:srgbClr val="000000"/>
                </a:solidFill>
                <a:uFillTx/>
                <a:latin typeface="Times New Roman"/>
                <a:ea typeface="+mn-ea"/>
              </a:rPr>
              <a:t>&lt;header&gt;</a:t>
            </a:r>
            <a:endParaRPr b="0" lang="en-US" sz="1400" strike="noStrike" u="none">
              <a:solidFill>
                <a:srgbClr val="000000"/>
              </a:solidFill>
              <a:uFillTx/>
              <a:latin typeface="Times New Roman"/>
            </a:endParaRPr>
          </a:p>
        </p:txBody>
      </p:sp>
      <p:sp>
        <p:nvSpPr>
          <p:cNvPr id="502" name="PlaceHolder 4"/>
          <p:cNvSpPr>
            <a:spLocks noGrp="1"/>
          </p:cNvSpPr>
          <p:nvPr>
            <p:ph type="ftr" idx="24"/>
          </p:nvPr>
        </p:nvSpPr>
        <p:spPr>
          <a:xfrm>
            <a:off x="0" y="10157400"/>
            <a:ext cx="3279240" cy="532800"/>
          </a:xfrm>
          <a:prstGeom prst="rect">
            <a:avLst/>
          </a:prstGeom>
          <a:noFill/>
          <a:ln w="0">
            <a:noFill/>
          </a:ln>
        </p:spPr>
        <p:txBody>
          <a:bodyPr lIns="0" rIns="0" tIns="0" bIns="0" anchor="b">
            <a:noAutofit/>
          </a:bodyPr>
          <a:lstStyle>
            <a:lvl1pPr indent="0" defTabSz="914400">
              <a:lnSpc>
                <a:spcPct val="100000"/>
              </a:lnSpc>
              <a:buNone/>
              <a:tabLst>
                <a:tab algn="l" pos="0"/>
              </a:tabLst>
              <a:defRPr b="0" lang="en-US" sz="1400" strike="noStrike" u="none">
                <a:solidFill>
                  <a:srgbClr val="000000"/>
                </a:solidFill>
                <a:uFillTx/>
                <a:latin typeface="Times New Roman"/>
                <a:ea typeface="+mn-ea"/>
              </a:defRPr>
            </a:lvl1pPr>
          </a:lstStyle>
          <a:p>
            <a:pPr indent="0" defTabSz="914400">
              <a:lnSpc>
                <a:spcPct val="100000"/>
              </a:lnSpc>
              <a:buNone/>
              <a:tabLst>
                <a:tab algn="l" pos="0"/>
              </a:tabLst>
            </a:pPr>
            <a:r>
              <a:rPr b="0" lang="en-US" sz="1400" strike="noStrike" u="none">
                <a:solidFill>
                  <a:srgbClr val="000000"/>
                </a:solidFill>
                <a:uFillTx/>
                <a:latin typeface="Times New Roman"/>
                <a:ea typeface="+mn-ea"/>
              </a:rPr>
              <a:t>&lt;footer&gt;</a:t>
            </a:r>
            <a:endParaRPr b="0" lang="en-US" sz="1400" strike="noStrike" u="none">
              <a:solidFill>
                <a:srgbClr val="000000"/>
              </a:solidFill>
              <a:uFillTx/>
              <a:latin typeface="Times New Roman"/>
            </a:endParaRPr>
          </a:p>
        </p:txBody>
      </p:sp>
      <p:sp>
        <p:nvSpPr>
          <p:cNvPr id="503" name="PlaceHolder 5"/>
          <p:cNvSpPr>
            <a:spLocks noGrp="1"/>
          </p:cNvSpPr>
          <p:nvPr>
            <p:ph type="sldNum" idx="25"/>
          </p:nvPr>
        </p:nvSpPr>
        <p:spPr>
          <a:xfrm>
            <a:off x="4278960" y="10157400"/>
            <a:ext cx="3279240" cy="532800"/>
          </a:xfrm>
          <a:prstGeom prst="rect">
            <a:avLst/>
          </a:prstGeom>
          <a:noFill/>
          <a:ln w="0">
            <a:noFill/>
          </a:ln>
        </p:spPr>
        <p:txBody>
          <a:bodyPr lIns="0" rIns="0" tIns="0" bIns="0" anchor="b">
            <a:noAutofit/>
          </a:bodyPr>
          <a:lstStyle>
            <a:lvl1pPr indent="0" algn="r" defTabSz="914400">
              <a:lnSpc>
                <a:spcPct val="100000"/>
              </a:lnSpc>
              <a:buNone/>
              <a:tabLst>
                <a:tab algn="l" pos="0"/>
              </a:tabLst>
              <a:defRPr b="0" lang="en-US" sz="1400" strike="noStrike" u="none">
                <a:solidFill>
                  <a:srgbClr val="000000"/>
                </a:solidFill>
                <a:uFillTx/>
                <a:latin typeface="Times New Roman"/>
                <a:ea typeface="+mn-ea"/>
              </a:defRPr>
            </a:lvl1pPr>
          </a:lstStyle>
          <a:p>
            <a:pPr indent="0" algn="r" defTabSz="914400">
              <a:lnSpc>
                <a:spcPct val="100000"/>
              </a:lnSpc>
              <a:buNone/>
              <a:tabLst>
                <a:tab algn="l" pos="0"/>
              </a:tabLst>
            </a:pPr>
            <a:fld id="{D4DBF5F5-28D7-4F68-8873-EA93C5852EF3}" type="slidenum">
              <a:rPr b="0" lang="en-US" sz="1400" strike="noStrike" u="none">
                <a:solidFill>
                  <a:srgbClr val="000000"/>
                </a:solidFill>
                <a:uFillTx/>
                <a:latin typeface="Times New Roman"/>
                <a:ea typeface="+mn-ea"/>
              </a:rPr>
              <a:t>&lt;number&gt;</a:t>
            </a:fld>
            <a:endParaRPr b="0" lang="en-US" sz="1400" strike="noStrike" u="none">
              <a:solidFill>
                <a:srgbClr val="000000"/>
              </a:solidFill>
              <a:uFillTx/>
              <a:latin typeface="Times New Roman"/>
            </a:endParaRP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4" name="PlaceHolder 1"/>
          <p:cNvSpPr>
            <a:spLocks noGrp="1"/>
          </p:cNvSpPr>
          <p:nvPr>
            <p:ph type="sldImg"/>
          </p:nvPr>
        </p:nvSpPr>
        <p:spPr>
          <a:xfrm>
            <a:off x="217440" y="812880"/>
            <a:ext cx="7123320" cy="4007160"/>
          </a:xfrm>
          <a:prstGeom prst="rect">
            <a:avLst/>
          </a:prstGeom>
          <a:ln w="0">
            <a:noFill/>
          </a:ln>
        </p:spPr>
      </p:sp>
      <p:sp>
        <p:nvSpPr>
          <p:cNvPr id="505" name="PlaceHolder 2"/>
          <p:cNvSpPr>
            <a:spLocks noGrp="1"/>
          </p:cNvSpPr>
          <p:nvPr>
            <p:ph type="body"/>
          </p:nvPr>
        </p:nvSpPr>
        <p:spPr>
          <a:xfrm>
            <a:off x="756000" y="5078520"/>
            <a:ext cx="6046200" cy="4809600"/>
          </a:xfrm>
          <a:prstGeom prst="rect">
            <a:avLst/>
          </a:prstGeom>
          <a:noFill/>
          <a:ln w="0">
            <a:noFill/>
          </a:ln>
        </p:spPr>
        <p:txBody>
          <a:bodyPr lIns="0" rIns="0" tIns="0" bIns="0" anchor="t">
            <a:noAutofit/>
          </a:bodyPr>
          <a:p>
            <a:pPr marL="216000" indent="-216000">
              <a:lnSpc>
                <a:spcPct val="100000"/>
              </a:lnSpc>
              <a:buClr>
                <a:srgbClr val="000000"/>
              </a:buClr>
              <a:buFont typeface="Wingdings" charset="2"/>
              <a:buChar char=""/>
            </a:pPr>
            <a:r>
              <a:rPr b="0" lang="en-US" sz="1300" strike="noStrike" u="none">
                <a:solidFill>
                  <a:srgbClr val="000000"/>
                </a:solidFill>
                <a:uFillTx/>
                <a:latin typeface="Arial"/>
              </a:rPr>
              <a:t>Sağlanan Monitoring ekranı üzerinden farklı gözlemleme uygulamalarına tek ekrandan erişebilirsiniz. (Örneğin Kibana, Kafka UI, Redis Insight, Jenkins)</a:t>
            </a:r>
            <a:endParaRPr b="0" lang="en-US" sz="1300" strike="noStrike" u="none">
              <a:solidFill>
                <a:srgbClr val="000000"/>
              </a:solidFill>
              <a:uFillTx/>
              <a:latin typeface="Arial"/>
            </a:endParaRPr>
          </a:p>
          <a:p>
            <a:pPr marL="216000" indent="-216000">
              <a:lnSpc>
                <a:spcPct val="100000"/>
              </a:lnSpc>
              <a:buClr>
                <a:srgbClr val="000000"/>
              </a:buClr>
              <a:buFont typeface="Wingdings" charset="2"/>
              <a:buChar char=""/>
            </a:pPr>
            <a:r>
              <a:rPr b="0" lang="en-US" sz="1300" strike="noStrike" u="none">
                <a:solidFill>
                  <a:srgbClr val="000000"/>
                </a:solidFill>
                <a:uFillTx/>
                <a:latin typeface="Arial"/>
              </a:rPr>
              <a:t>Instance bazında veya toplu olarak restart/shutdown</a:t>
            </a:r>
            <a:endParaRPr b="0" lang="en-US" sz="1300" strike="noStrike" u="none">
              <a:solidFill>
                <a:srgbClr val="000000"/>
              </a:solidFill>
              <a:uFillTx/>
              <a:latin typeface="Arial"/>
            </a:endParaRPr>
          </a:p>
          <a:p>
            <a:pPr marL="216000" indent="-216000">
              <a:lnSpc>
                <a:spcPct val="100000"/>
              </a:lnSpc>
              <a:buClr>
                <a:srgbClr val="000000"/>
              </a:buClr>
              <a:buFont typeface="Wingdings" charset="2"/>
              <a:buChar char=""/>
            </a:pPr>
            <a:r>
              <a:rPr b="0" lang="en-US" sz="1300" strike="noStrike" u="none">
                <a:solidFill>
                  <a:srgbClr val="000000"/>
                </a:solidFill>
                <a:uFillTx/>
                <a:latin typeface="Arial"/>
              </a:rPr>
              <a:t>Thread Dump</a:t>
            </a:r>
            <a:endParaRPr b="0" lang="en-US" sz="1300" strike="noStrike" u="none">
              <a:solidFill>
                <a:srgbClr val="000000"/>
              </a:solidFill>
              <a:uFillTx/>
              <a:latin typeface="Arial"/>
            </a:endParaRPr>
          </a:p>
          <a:p>
            <a:pPr marL="216000" indent="-216000">
              <a:lnSpc>
                <a:spcPct val="100000"/>
              </a:lnSpc>
              <a:buClr>
                <a:srgbClr val="000000"/>
              </a:buClr>
              <a:buFont typeface="Wingdings" charset="2"/>
              <a:buChar char=""/>
            </a:pPr>
            <a:r>
              <a:rPr b="0" lang="en-US" sz="1300" strike="noStrike" u="none">
                <a:solidFill>
                  <a:srgbClr val="000000"/>
                </a:solidFill>
                <a:uFillTx/>
                <a:latin typeface="Arial"/>
              </a:rPr>
              <a:t>Heap Dump</a:t>
            </a:r>
            <a:endParaRPr b="0" lang="en-US" sz="1300" strike="noStrike" u="none">
              <a:solidFill>
                <a:srgbClr val="000000"/>
              </a:solidFill>
              <a:uFillTx/>
              <a:latin typeface="Arial"/>
            </a:endParaRPr>
          </a:p>
          <a:p>
            <a:pPr marL="216000" indent="-216000">
              <a:lnSpc>
                <a:spcPct val="100000"/>
              </a:lnSpc>
              <a:buClr>
                <a:srgbClr val="000000"/>
              </a:buClr>
              <a:buFont typeface="Wingdings" charset="2"/>
              <a:buChar char=""/>
            </a:pPr>
            <a:r>
              <a:rPr b="0" lang="en-US" sz="1300" strike="noStrike" u="none">
                <a:solidFill>
                  <a:srgbClr val="000000"/>
                </a:solidFill>
                <a:uFillTx/>
                <a:latin typeface="Arial"/>
              </a:rPr>
              <a:t>HTTP Traces</a:t>
            </a:r>
            <a:endParaRPr b="0" lang="en-US" sz="1300" strike="noStrike" u="none">
              <a:solidFill>
                <a:srgbClr val="000000"/>
              </a:solidFill>
              <a:uFillTx/>
              <a:latin typeface="Arial"/>
            </a:endParaRPr>
          </a:p>
          <a:p>
            <a:pPr marL="216000" indent="-216000">
              <a:lnSpc>
                <a:spcPct val="100000"/>
              </a:lnSpc>
              <a:buClr>
                <a:srgbClr val="000000"/>
              </a:buClr>
              <a:buFont typeface="Wingdings" charset="2"/>
              <a:buChar char=""/>
            </a:pPr>
            <a:r>
              <a:rPr b="0" lang="en-US" sz="1300" strike="noStrike" u="none">
                <a:solidFill>
                  <a:srgbClr val="000000"/>
                </a:solidFill>
                <a:uFillTx/>
                <a:latin typeface="Arial"/>
              </a:rPr>
              <a:t>Cache temizleme</a:t>
            </a:r>
            <a:endParaRPr b="0" lang="en-US" sz="1300" strike="noStrike" u="none">
              <a:solidFill>
                <a:srgbClr val="000000"/>
              </a:solidFill>
              <a:uFillTx/>
              <a:latin typeface="Arial"/>
            </a:endParaRPr>
          </a:p>
        </p:txBody>
      </p:sp>
      <p:sp>
        <p:nvSpPr>
          <p:cNvPr id="506" name="PlaceHolder 3"/>
          <p:cNvSpPr>
            <a:spLocks noGrp="1"/>
          </p:cNvSpPr>
          <p:nvPr>
            <p:ph type="hdr"/>
          </p:nvPr>
        </p:nvSpPr>
        <p:spPr>
          <a:xfrm>
            <a:off x="0" y="0"/>
            <a:ext cx="3279240" cy="532800"/>
          </a:xfrm>
          <a:prstGeom prst="rect">
            <a:avLst/>
          </a:prstGeom>
          <a:noFill/>
          <a:ln w="0">
            <a:noFill/>
          </a:ln>
        </p:spPr>
        <p:txBody>
          <a:bodyPr lIns="0" rIns="0" tIns="0" bIns="0" anchor="t">
            <a:noAutofit/>
          </a:bodyPr>
          <a:p>
            <a:pPr indent="0" defTabSz="914400">
              <a:lnSpc>
                <a:spcPct val="100000"/>
              </a:lnSpc>
              <a:buNone/>
              <a:tabLst>
                <a:tab algn="l" pos="0"/>
              </a:tabLst>
            </a:pPr>
            <a:r>
              <a:rPr b="0" lang="en-US" sz="1400" strike="noStrike" u="none">
                <a:solidFill>
                  <a:srgbClr val="000000"/>
                </a:solidFill>
                <a:uFillTx/>
                <a:latin typeface="Times New Roman"/>
                <a:ea typeface="+mn-ea"/>
              </a:rPr>
              <a:t>&lt;header&gt;</a:t>
            </a:r>
            <a:endParaRPr b="0" lang="en-US" sz="1400" strike="noStrike" u="none">
              <a:solidFill>
                <a:srgbClr val="000000"/>
              </a:solidFill>
              <a:uFillTx/>
              <a:latin typeface="Times New Roman"/>
            </a:endParaRPr>
          </a:p>
        </p:txBody>
      </p:sp>
      <p:sp>
        <p:nvSpPr>
          <p:cNvPr id="507" name="PlaceHolder 4"/>
          <p:cNvSpPr>
            <a:spLocks noGrp="1"/>
          </p:cNvSpPr>
          <p:nvPr>
            <p:ph type="ftr" idx="26"/>
          </p:nvPr>
        </p:nvSpPr>
        <p:spPr>
          <a:xfrm>
            <a:off x="0" y="10157400"/>
            <a:ext cx="3279240" cy="532800"/>
          </a:xfrm>
          <a:prstGeom prst="rect">
            <a:avLst/>
          </a:prstGeom>
          <a:noFill/>
          <a:ln w="0">
            <a:noFill/>
          </a:ln>
        </p:spPr>
        <p:txBody>
          <a:bodyPr lIns="0" rIns="0" tIns="0" bIns="0" anchor="b">
            <a:noAutofit/>
          </a:bodyPr>
          <a:lstStyle>
            <a:lvl1pPr indent="0" defTabSz="914400">
              <a:lnSpc>
                <a:spcPct val="100000"/>
              </a:lnSpc>
              <a:buNone/>
              <a:tabLst>
                <a:tab algn="l" pos="0"/>
              </a:tabLst>
              <a:defRPr b="0" lang="en-US" sz="1400" strike="noStrike" u="none">
                <a:solidFill>
                  <a:srgbClr val="000000"/>
                </a:solidFill>
                <a:uFillTx/>
                <a:latin typeface="Times New Roman"/>
                <a:ea typeface="+mn-ea"/>
              </a:defRPr>
            </a:lvl1pPr>
          </a:lstStyle>
          <a:p>
            <a:pPr indent="0" defTabSz="914400">
              <a:lnSpc>
                <a:spcPct val="100000"/>
              </a:lnSpc>
              <a:buNone/>
              <a:tabLst>
                <a:tab algn="l" pos="0"/>
              </a:tabLst>
            </a:pPr>
            <a:r>
              <a:rPr b="0" lang="en-US" sz="1400" strike="noStrike" u="none">
                <a:solidFill>
                  <a:srgbClr val="000000"/>
                </a:solidFill>
                <a:uFillTx/>
                <a:latin typeface="Times New Roman"/>
                <a:ea typeface="+mn-ea"/>
              </a:rPr>
              <a:t>&lt;footer&gt;</a:t>
            </a:r>
            <a:endParaRPr b="0" lang="en-US" sz="1400" strike="noStrike" u="none">
              <a:solidFill>
                <a:srgbClr val="000000"/>
              </a:solidFill>
              <a:uFillTx/>
              <a:latin typeface="Times New Roman"/>
            </a:endParaRPr>
          </a:p>
        </p:txBody>
      </p:sp>
      <p:sp>
        <p:nvSpPr>
          <p:cNvPr id="508" name="PlaceHolder 5"/>
          <p:cNvSpPr>
            <a:spLocks noGrp="1"/>
          </p:cNvSpPr>
          <p:nvPr>
            <p:ph type="sldNum" idx="27"/>
          </p:nvPr>
        </p:nvSpPr>
        <p:spPr>
          <a:xfrm>
            <a:off x="4278960" y="10157400"/>
            <a:ext cx="3279240" cy="532800"/>
          </a:xfrm>
          <a:prstGeom prst="rect">
            <a:avLst/>
          </a:prstGeom>
          <a:noFill/>
          <a:ln w="0">
            <a:noFill/>
          </a:ln>
        </p:spPr>
        <p:txBody>
          <a:bodyPr lIns="0" rIns="0" tIns="0" bIns="0" anchor="b">
            <a:noAutofit/>
          </a:bodyPr>
          <a:lstStyle>
            <a:lvl1pPr indent="0" algn="r" defTabSz="914400">
              <a:lnSpc>
                <a:spcPct val="100000"/>
              </a:lnSpc>
              <a:buNone/>
              <a:tabLst>
                <a:tab algn="l" pos="0"/>
              </a:tabLst>
              <a:defRPr b="0" lang="en-US" sz="1400" strike="noStrike" u="none">
                <a:solidFill>
                  <a:srgbClr val="000000"/>
                </a:solidFill>
                <a:uFillTx/>
                <a:latin typeface="Times New Roman"/>
                <a:ea typeface="+mn-ea"/>
              </a:defRPr>
            </a:lvl1pPr>
          </a:lstStyle>
          <a:p>
            <a:pPr indent="0" algn="r" defTabSz="914400">
              <a:lnSpc>
                <a:spcPct val="100000"/>
              </a:lnSpc>
              <a:buNone/>
              <a:tabLst>
                <a:tab algn="l" pos="0"/>
              </a:tabLst>
            </a:pPr>
            <a:fld id="{2AC00650-841E-482B-92C1-17C8D5B0FDE7}" type="slidenum">
              <a:rPr b="0" lang="en-US" sz="1400" strike="noStrike" u="none">
                <a:solidFill>
                  <a:srgbClr val="000000"/>
                </a:solidFill>
                <a:uFillTx/>
                <a:latin typeface="Times New Roman"/>
                <a:ea typeface="+mn-ea"/>
              </a:rPr>
              <a:t>&lt;number&gt;</a:t>
            </a:fld>
            <a:endParaRPr b="0" lang="en-US" sz="1400" strike="noStrike" u="none">
              <a:solidFill>
                <a:srgbClr val="000000"/>
              </a:solidFill>
              <a:uFillTx/>
              <a:latin typeface="Times New Roman"/>
            </a:endParaRP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9" name="PlaceHolder 1"/>
          <p:cNvSpPr>
            <a:spLocks noGrp="1"/>
          </p:cNvSpPr>
          <p:nvPr>
            <p:ph type="sldImg"/>
          </p:nvPr>
        </p:nvSpPr>
        <p:spPr>
          <a:xfrm>
            <a:off x="217440" y="812880"/>
            <a:ext cx="7123320" cy="4007160"/>
          </a:xfrm>
          <a:prstGeom prst="rect">
            <a:avLst/>
          </a:prstGeom>
          <a:ln w="0">
            <a:noFill/>
          </a:ln>
        </p:spPr>
      </p:sp>
      <p:sp>
        <p:nvSpPr>
          <p:cNvPr id="510" name="PlaceHolder 2"/>
          <p:cNvSpPr>
            <a:spLocks noGrp="1"/>
          </p:cNvSpPr>
          <p:nvPr>
            <p:ph type="body"/>
          </p:nvPr>
        </p:nvSpPr>
        <p:spPr>
          <a:xfrm>
            <a:off x="756000" y="5078520"/>
            <a:ext cx="6046200" cy="4809600"/>
          </a:xfrm>
          <a:prstGeom prst="rect">
            <a:avLst/>
          </a:prstGeom>
          <a:noFill/>
          <a:ln w="0">
            <a:noFill/>
          </a:ln>
        </p:spPr>
        <p:txBody>
          <a:bodyPr lIns="0" rIns="0" tIns="0" bIns="0" anchor="t">
            <a:noAutofit/>
          </a:bodyPr>
          <a:p>
            <a:pPr marL="216000" indent="-216000">
              <a:buNone/>
            </a:pPr>
            <a:endParaRPr b="0" lang="en-US" sz="1800" strike="noStrike" u="none">
              <a:solidFill>
                <a:srgbClr val="000000"/>
              </a:solidFill>
              <a:uFillTx/>
              <a:latin typeface="Arial"/>
            </a:endParaRPr>
          </a:p>
        </p:txBody>
      </p:sp>
      <p:sp>
        <p:nvSpPr>
          <p:cNvPr id="511" name="PlaceHolder 3"/>
          <p:cNvSpPr>
            <a:spLocks noGrp="1"/>
          </p:cNvSpPr>
          <p:nvPr>
            <p:ph type="hdr"/>
          </p:nvPr>
        </p:nvSpPr>
        <p:spPr>
          <a:xfrm>
            <a:off x="0" y="0"/>
            <a:ext cx="3279240" cy="532800"/>
          </a:xfrm>
          <a:prstGeom prst="rect">
            <a:avLst/>
          </a:prstGeom>
          <a:noFill/>
          <a:ln w="0">
            <a:noFill/>
          </a:ln>
        </p:spPr>
        <p:txBody>
          <a:bodyPr lIns="0" rIns="0" tIns="0" bIns="0" anchor="t">
            <a:noAutofit/>
          </a:bodyPr>
          <a:p>
            <a:pPr indent="0" defTabSz="914400">
              <a:lnSpc>
                <a:spcPct val="100000"/>
              </a:lnSpc>
              <a:buNone/>
              <a:tabLst>
                <a:tab algn="l" pos="0"/>
              </a:tabLst>
            </a:pPr>
            <a:r>
              <a:rPr b="0" lang="en-US" sz="1400" strike="noStrike" u="none">
                <a:solidFill>
                  <a:srgbClr val="000000"/>
                </a:solidFill>
                <a:uFillTx/>
                <a:latin typeface="Times New Roman"/>
                <a:ea typeface="+mn-ea"/>
              </a:rPr>
              <a:t>&lt;header&gt;</a:t>
            </a:r>
            <a:endParaRPr b="0" lang="en-US" sz="1400" strike="noStrike" u="none">
              <a:solidFill>
                <a:srgbClr val="000000"/>
              </a:solidFill>
              <a:uFillTx/>
              <a:latin typeface="Times New Roman"/>
            </a:endParaRPr>
          </a:p>
        </p:txBody>
      </p:sp>
      <p:sp>
        <p:nvSpPr>
          <p:cNvPr id="512" name="PlaceHolder 4"/>
          <p:cNvSpPr>
            <a:spLocks noGrp="1"/>
          </p:cNvSpPr>
          <p:nvPr>
            <p:ph type="ftr" idx="28"/>
          </p:nvPr>
        </p:nvSpPr>
        <p:spPr>
          <a:xfrm>
            <a:off x="0" y="10157400"/>
            <a:ext cx="3279240" cy="532800"/>
          </a:xfrm>
          <a:prstGeom prst="rect">
            <a:avLst/>
          </a:prstGeom>
          <a:noFill/>
          <a:ln w="0">
            <a:noFill/>
          </a:ln>
        </p:spPr>
        <p:txBody>
          <a:bodyPr lIns="0" rIns="0" tIns="0" bIns="0" anchor="b">
            <a:noAutofit/>
          </a:bodyPr>
          <a:lstStyle>
            <a:lvl1pPr indent="0" defTabSz="914400">
              <a:lnSpc>
                <a:spcPct val="100000"/>
              </a:lnSpc>
              <a:buNone/>
              <a:tabLst>
                <a:tab algn="l" pos="0"/>
              </a:tabLst>
              <a:defRPr b="0" lang="en-US" sz="1400" strike="noStrike" u="none">
                <a:solidFill>
                  <a:srgbClr val="000000"/>
                </a:solidFill>
                <a:uFillTx/>
                <a:latin typeface="Times New Roman"/>
                <a:ea typeface="+mn-ea"/>
              </a:defRPr>
            </a:lvl1pPr>
          </a:lstStyle>
          <a:p>
            <a:pPr indent="0" defTabSz="914400">
              <a:lnSpc>
                <a:spcPct val="100000"/>
              </a:lnSpc>
              <a:buNone/>
              <a:tabLst>
                <a:tab algn="l" pos="0"/>
              </a:tabLst>
            </a:pPr>
            <a:r>
              <a:rPr b="0" lang="en-US" sz="1400" strike="noStrike" u="none">
                <a:solidFill>
                  <a:srgbClr val="000000"/>
                </a:solidFill>
                <a:uFillTx/>
                <a:latin typeface="Times New Roman"/>
                <a:ea typeface="+mn-ea"/>
              </a:rPr>
              <a:t>&lt;footer&gt;</a:t>
            </a:r>
            <a:endParaRPr b="0" lang="en-US" sz="1400" strike="noStrike" u="none">
              <a:solidFill>
                <a:srgbClr val="000000"/>
              </a:solidFill>
              <a:uFillTx/>
              <a:latin typeface="Times New Roman"/>
            </a:endParaRPr>
          </a:p>
        </p:txBody>
      </p:sp>
      <p:sp>
        <p:nvSpPr>
          <p:cNvPr id="513" name="PlaceHolder 5"/>
          <p:cNvSpPr>
            <a:spLocks noGrp="1"/>
          </p:cNvSpPr>
          <p:nvPr>
            <p:ph type="sldNum" idx="29"/>
          </p:nvPr>
        </p:nvSpPr>
        <p:spPr>
          <a:xfrm>
            <a:off x="4278960" y="10157400"/>
            <a:ext cx="3279240" cy="532800"/>
          </a:xfrm>
          <a:prstGeom prst="rect">
            <a:avLst/>
          </a:prstGeom>
          <a:noFill/>
          <a:ln w="0">
            <a:noFill/>
          </a:ln>
        </p:spPr>
        <p:txBody>
          <a:bodyPr lIns="0" rIns="0" tIns="0" bIns="0" anchor="b">
            <a:noAutofit/>
          </a:bodyPr>
          <a:lstStyle>
            <a:lvl1pPr indent="0" algn="r" defTabSz="914400">
              <a:lnSpc>
                <a:spcPct val="100000"/>
              </a:lnSpc>
              <a:buNone/>
              <a:tabLst>
                <a:tab algn="l" pos="0"/>
              </a:tabLst>
              <a:defRPr b="0" lang="en-US" sz="1400" strike="noStrike" u="none">
                <a:solidFill>
                  <a:srgbClr val="000000"/>
                </a:solidFill>
                <a:uFillTx/>
                <a:latin typeface="Times New Roman"/>
                <a:ea typeface="+mn-ea"/>
              </a:defRPr>
            </a:lvl1pPr>
          </a:lstStyle>
          <a:p>
            <a:pPr indent="0" algn="r" defTabSz="914400">
              <a:lnSpc>
                <a:spcPct val="100000"/>
              </a:lnSpc>
              <a:buNone/>
              <a:tabLst>
                <a:tab algn="l" pos="0"/>
              </a:tabLst>
            </a:pPr>
            <a:fld id="{E832A523-ACA0-43F9-8CC4-EC0ACA8DFE8B}" type="slidenum">
              <a:rPr b="0" lang="en-US" sz="1400" strike="noStrike" u="none">
                <a:solidFill>
                  <a:srgbClr val="000000"/>
                </a:solidFill>
                <a:uFillTx/>
                <a:latin typeface="Times New Roman"/>
                <a:ea typeface="+mn-ea"/>
              </a:rPr>
              <a:t>&lt;number&gt;</a:t>
            </a:fld>
            <a:endParaRPr b="0" lang="en-US" sz="1400" strike="noStrike" u="none">
              <a:solidFill>
                <a:srgbClr val="000000"/>
              </a:solidFill>
              <a:uFillTx/>
              <a:latin typeface="Times New Roman"/>
            </a:endParaRP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14" name="PlaceHolder 1"/>
          <p:cNvSpPr>
            <a:spLocks noGrp="1"/>
          </p:cNvSpPr>
          <p:nvPr>
            <p:ph type="sldImg"/>
          </p:nvPr>
        </p:nvSpPr>
        <p:spPr>
          <a:xfrm>
            <a:off x="217440" y="812880"/>
            <a:ext cx="7123320" cy="4007160"/>
          </a:xfrm>
          <a:prstGeom prst="rect">
            <a:avLst/>
          </a:prstGeom>
          <a:ln w="0">
            <a:noFill/>
          </a:ln>
        </p:spPr>
      </p:sp>
      <p:sp>
        <p:nvSpPr>
          <p:cNvPr id="515" name="PlaceHolder 2"/>
          <p:cNvSpPr>
            <a:spLocks noGrp="1"/>
          </p:cNvSpPr>
          <p:nvPr>
            <p:ph type="body"/>
          </p:nvPr>
        </p:nvSpPr>
        <p:spPr>
          <a:xfrm>
            <a:off x="756000" y="5078520"/>
            <a:ext cx="6046200" cy="4809600"/>
          </a:xfrm>
          <a:prstGeom prst="rect">
            <a:avLst/>
          </a:prstGeom>
          <a:noFill/>
          <a:ln w="0">
            <a:noFill/>
          </a:ln>
        </p:spPr>
        <p:txBody>
          <a:bodyPr lIns="0" rIns="0" tIns="0" bIns="0" anchor="t">
            <a:noAutofit/>
          </a:bodyPr>
          <a:p>
            <a:pPr marL="216000" indent="-216000">
              <a:buNone/>
            </a:pPr>
            <a:endParaRPr b="0" lang="en-US" sz="1800" strike="noStrike" u="none">
              <a:solidFill>
                <a:srgbClr val="000000"/>
              </a:solidFill>
              <a:uFillTx/>
              <a:latin typeface="Arial"/>
            </a:endParaRPr>
          </a:p>
        </p:txBody>
      </p:sp>
      <p:sp>
        <p:nvSpPr>
          <p:cNvPr id="516" name="PlaceHolder 3"/>
          <p:cNvSpPr>
            <a:spLocks noGrp="1"/>
          </p:cNvSpPr>
          <p:nvPr>
            <p:ph type="hdr"/>
          </p:nvPr>
        </p:nvSpPr>
        <p:spPr>
          <a:xfrm>
            <a:off x="0" y="0"/>
            <a:ext cx="3279240" cy="532800"/>
          </a:xfrm>
          <a:prstGeom prst="rect">
            <a:avLst/>
          </a:prstGeom>
          <a:noFill/>
          <a:ln w="0">
            <a:noFill/>
          </a:ln>
        </p:spPr>
        <p:txBody>
          <a:bodyPr lIns="0" rIns="0" tIns="0" bIns="0" anchor="t">
            <a:noAutofit/>
          </a:bodyPr>
          <a:p>
            <a:pPr indent="0" defTabSz="914400">
              <a:lnSpc>
                <a:spcPct val="100000"/>
              </a:lnSpc>
              <a:buNone/>
              <a:tabLst>
                <a:tab algn="l" pos="0"/>
              </a:tabLst>
            </a:pPr>
            <a:r>
              <a:rPr b="0" lang="en-US" sz="1400" strike="noStrike" u="none">
                <a:solidFill>
                  <a:srgbClr val="000000"/>
                </a:solidFill>
                <a:uFillTx/>
                <a:latin typeface="Times New Roman"/>
                <a:ea typeface="+mn-ea"/>
              </a:rPr>
              <a:t>&lt;header&gt;</a:t>
            </a:r>
            <a:endParaRPr b="0" lang="en-US" sz="1400" strike="noStrike" u="none">
              <a:solidFill>
                <a:srgbClr val="000000"/>
              </a:solidFill>
              <a:uFillTx/>
              <a:latin typeface="Times New Roman"/>
            </a:endParaRPr>
          </a:p>
        </p:txBody>
      </p:sp>
      <p:sp>
        <p:nvSpPr>
          <p:cNvPr id="517" name="PlaceHolder 4"/>
          <p:cNvSpPr>
            <a:spLocks noGrp="1"/>
          </p:cNvSpPr>
          <p:nvPr>
            <p:ph type="ftr" idx="30"/>
          </p:nvPr>
        </p:nvSpPr>
        <p:spPr>
          <a:xfrm>
            <a:off x="0" y="10157400"/>
            <a:ext cx="3279240" cy="532800"/>
          </a:xfrm>
          <a:prstGeom prst="rect">
            <a:avLst/>
          </a:prstGeom>
          <a:noFill/>
          <a:ln w="0">
            <a:noFill/>
          </a:ln>
        </p:spPr>
        <p:txBody>
          <a:bodyPr lIns="0" rIns="0" tIns="0" bIns="0" anchor="b">
            <a:noAutofit/>
          </a:bodyPr>
          <a:lstStyle>
            <a:lvl1pPr indent="0" defTabSz="914400">
              <a:lnSpc>
                <a:spcPct val="100000"/>
              </a:lnSpc>
              <a:buNone/>
              <a:tabLst>
                <a:tab algn="l" pos="0"/>
              </a:tabLst>
              <a:defRPr b="0" lang="en-US" sz="1400" strike="noStrike" u="none">
                <a:solidFill>
                  <a:srgbClr val="000000"/>
                </a:solidFill>
                <a:uFillTx/>
                <a:latin typeface="Times New Roman"/>
                <a:ea typeface="+mn-ea"/>
              </a:defRPr>
            </a:lvl1pPr>
          </a:lstStyle>
          <a:p>
            <a:pPr indent="0" defTabSz="914400">
              <a:lnSpc>
                <a:spcPct val="100000"/>
              </a:lnSpc>
              <a:buNone/>
              <a:tabLst>
                <a:tab algn="l" pos="0"/>
              </a:tabLst>
            </a:pPr>
            <a:r>
              <a:rPr b="0" lang="en-US" sz="1400" strike="noStrike" u="none">
                <a:solidFill>
                  <a:srgbClr val="000000"/>
                </a:solidFill>
                <a:uFillTx/>
                <a:latin typeface="Times New Roman"/>
                <a:ea typeface="+mn-ea"/>
              </a:rPr>
              <a:t>&lt;footer&gt;</a:t>
            </a:r>
            <a:endParaRPr b="0" lang="en-US" sz="1400" strike="noStrike" u="none">
              <a:solidFill>
                <a:srgbClr val="000000"/>
              </a:solidFill>
              <a:uFillTx/>
              <a:latin typeface="Times New Roman"/>
            </a:endParaRPr>
          </a:p>
        </p:txBody>
      </p:sp>
      <p:sp>
        <p:nvSpPr>
          <p:cNvPr id="518" name="PlaceHolder 5"/>
          <p:cNvSpPr>
            <a:spLocks noGrp="1"/>
          </p:cNvSpPr>
          <p:nvPr>
            <p:ph type="sldNum" idx="31"/>
          </p:nvPr>
        </p:nvSpPr>
        <p:spPr>
          <a:xfrm>
            <a:off x="4278960" y="10157400"/>
            <a:ext cx="3279240" cy="532800"/>
          </a:xfrm>
          <a:prstGeom prst="rect">
            <a:avLst/>
          </a:prstGeom>
          <a:noFill/>
          <a:ln w="0">
            <a:noFill/>
          </a:ln>
        </p:spPr>
        <p:txBody>
          <a:bodyPr lIns="0" rIns="0" tIns="0" bIns="0" anchor="b">
            <a:noAutofit/>
          </a:bodyPr>
          <a:lstStyle>
            <a:lvl1pPr indent="0" algn="r" defTabSz="914400">
              <a:lnSpc>
                <a:spcPct val="100000"/>
              </a:lnSpc>
              <a:buNone/>
              <a:tabLst>
                <a:tab algn="l" pos="0"/>
              </a:tabLst>
              <a:defRPr b="0" lang="en-US" sz="1400" strike="noStrike" u="none">
                <a:solidFill>
                  <a:srgbClr val="000000"/>
                </a:solidFill>
                <a:uFillTx/>
                <a:latin typeface="Times New Roman"/>
                <a:ea typeface="+mn-ea"/>
              </a:defRPr>
            </a:lvl1pPr>
          </a:lstStyle>
          <a:p>
            <a:pPr indent="0" algn="r" defTabSz="914400">
              <a:lnSpc>
                <a:spcPct val="100000"/>
              </a:lnSpc>
              <a:buNone/>
              <a:tabLst>
                <a:tab algn="l" pos="0"/>
              </a:tabLst>
            </a:pPr>
            <a:fld id="{B0F576A8-5ED8-472F-9DD0-C800195D1D5D}" type="slidenum">
              <a:rPr b="0" lang="en-US" sz="1400" strike="noStrike" u="none">
                <a:solidFill>
                  <a:srgbClr val="000000"/>
                </a:solidFill>
                <a:uFillTx/>
                <a:latin typeface="Times New Roman"/>
                <a:ea typeface="+mn-ea"/>
              </a:rPr>
              <a:t>&lt;number&gt;</a:t>
            </a:fld>
            <a:endParaRPr b="0" lang="en-US" sz="1400" strike="noStrike" u="none">
              <a:solidFill>
                <a:srgbClr val="000000"/>
              </a:solidFill>
              <a:uFillTx/>
              <a:latin typeface="Times New Roman"/>
            </a:endParaRP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19" name="PlaceHolder 1"/>
          <p:cNvSpPr>
            <a:spLocks noGrp="1"/>
          </p:cNvSpPr>
          <p:nvPr>
            <p:ph type="sldImg"/>
          </p:nvPr>
        </p:nvSpPr>
        <p:spPr>
          <a:xfrm>
            <a:off x="217440" y="812880"/>
            <a:ext cx="7123320" cy="4007160"/>
          </a:xfrm>
          <a:prstGeom prst="rect">
            <a:avLst/>
          </a:prstGeom>
          <a:ln w="0">
            <a:noFill/>
          </a:ln>
        </p:spPr>
      </p:sp>
      <p:sp>
        <p:nvSpPr>
          <p:cNvPr id="520" name="PlaceHolder 2"/>
          <p:cNvSpPr>
            <a:spLocks noGrp="1"/>
          </p:cNvSpPr>
          <p:nvPr>
            <p:ph type="body"/>
          </p:nvPr>
        </p:nvSpPr>
        <p:spPr>
          <a:xfrm>
            <a:off x="756000" y="5078520"/>
            <a:ext cx="6046200" cy="4809600"/>
          </a:xfrm>
          <a:prstGeom prst="rect">
            <a:avLst/>
          </a:prstGeom>
          <a:noFill/>
          <a:ln w="0">
            <a:noFill/>
          </a:ln>
        </p:spPr>
        <p:txBody>
          <a:bodyPr lIns="0" rIns="0" tIns="0" bIns="0" anchor="t">
            <a:noAutofit/>
          </a:bodyPr>
          <a:p>
            <a:pPr marL="216000" indent="-216000">
              <a:lnSpc>
                <a:spcPct val="100000"/>
              </a:lnSpc>
              <a:buClr>
                <a:srgbClr val="000000"/>
              </a:buClr>
              <a:buFont typeface="Wingdings" charset="2"/>
              <a:buChar char=""/>
            </a:pPr>
            <a:r>
              <a:rPr b="0" lang="en-US" sz="1300" strike="noStrike" u="none">
                <a:solidFill>
                  <a:srgbClr val="000000"/>
                </a:solidFill>
                <a:uFillTx/>
                <a:latin typeface="Arial"/>
              </a:rPr>
              <a:t>Merkezi Yapılandırma Depolama ve Yönetim: Configuration Server, uygulama yapılandırmalarını (örneğin, YAML veya Properties dosyalarını) merkezi bir konumda saklamak ve yönetmek için kullanılır. Bu, farklı mikro servislerin veya uygulamaların aynı yapılandırmalara kolayca erişebilmesini sağlar.</a:t>
            </a:r>
            <a:endParaRPr b="0" lang="en-US" sz="1300" strike="noStrike" u="none">
              <a:solidFill>
                <a:srgbClr val="000000"/>
              </a:solidFill>
              <a:uFillTx/>
              <a:latin typeface="Arial"/>
            </a:endParaRPr>
          </a:p>
          <a:p>
            <a:pPr marL="216000" indent="-216000">
              <a:lnSpc>
                <a:spcPct val="100000"/>
              </a:lnSpc>
              <a:buClr>
                <a:srgbClr val="000000"/>
              </a:buClr>
              <a:buFont typeface="Wingdings" charset="2"/>
              <a:buChar char=""/>
            </a:pPr>
            <a:r>
              <a:rPr b="0" lang="en-US" sz="1300" strike="noStrike" u="none">
                <a:solidFill>
                  <a:srgbClr val="000000"/>
                </a:solidFill>
                <a:uFillTx/>
                <a:latin typeface="Arial"/>
              </a:rPr>
              <a:t>Dinamik Yapılandırma Güncellemeleri: Configuration Server, çalışma zamanında yapılandırmaları dinamik olarak güncelleyebilir. Bu, uygulamaların yeniden başlatılmasını gerektirmeden yapılandırmaları değiştirebilmenize olanak tanır.</a:t>
            </a:r>
            <a:endParaRPr b="0" lang="en-US" sz="1300" strike="noStrike" u="none">
              <a:solidFill>
                <a:srgbClr val="000000"/>
              </a:solidFill>
              <a:uFillTx/>
              <a:latin typeface="Arial"/>
            </a:endParaRPr>
          </a:p>
          <a:p>
            <a:pPr marL="216000" indent="-216000">
              <a:lnSpc>
                <a:spcPct val="100000"/>
              </a:lnSpc>
              <a:buClr>
                <a:srgbClr val="000000"/>
              </a:buClr>
              <a:buFont typeface="Wingdings" charset="2"/>
              <a:buChar char=""/>
            </a:pPr>
            <a:r>
              <a:rPr b="0" lang="en-US" sz="1300" strike="noStrike" u="none">
                <a:solidFill>
                  <a:srgbClr val="000000"/>
                </a:solidFill>
                <a:uFillTx/>
                <a:latin typeface="Arial"/>
              </a:rPr>
              <a:t>Çevresel Bağımsızlık: Configuration Server, uygulamaların farklı çevreler için (örneğin, geliştirme, test, üretim) ayrı yapılandırmalara sahip olmasını destekler. Her bir çevre için ayrı yapılandırmalar sağlamak, uygulamaların sorunsuz bir şekilde farklı ortamlarda çalışmasına yardımcı olur.</a:t>
            </a:r>
            <a:endParaRPr b="0" lang="en-US" sz="1300" strike="noStrike" u="none">
              <a:solidFill>
                <a:srgbClr val="000000"/>
              </a:solidFill>
              <a:uFillTx/>
              <a:latin typeface="Arial"/>
            </a:endParaRPr>
          </a:p>
          <a:p>
            <a:pPr marL="216000" indent="-216000">
              <a:lnSpc>
                <a:spcPct val="100000"/>
              </a:lnSpc>
              <a:buClr>
                <a:srgbClr val="000000"/>
              </a:buClr>
              <a:buFont typeface="Wingdings" charset="2"/>
              <a:buChar char=""/>
            </a:pPr>
            <a:r>
              <a:rPr b="0" lang="en-US" sz="1300" strike="noStrike" u="none">
                <a:solidFill>
                  <a:srgbClr val="000000"/>
                </a:solidFill>
                <a:uFillTx/>
                <a:latin typeface="Arial"/>
              </a:rPr>
              <a:t>Yapılandırma Sürüm Yönetimi: Configuration Server, yapılandırmaların sürüm kontrolünü sağlar. Bu, yapılandırmaların geçmiş sürümlerini izleyebilmenizi ve gerektiğinde önceki sürümlere geri dönebilmenizi sağlar.</a:t>
            </a:r>
            <a:endParaRPr b="0" lang="en-US" sz="1300" strike="noStrike" u="none">
              <a:solidFill>
                <a:srgbClr val="000000"/>
              </a:solidFill>
              <a:uFillTx/>
              <a:latin typeface="Arial"/>
            </a:endParaRPr>
          </a:p>
          <a:p>
            <a:pPr marL="216000" indent="-216000">
              <a:lnSpc>
                <a:spcPct val="100000"/>
              </a:lnSpc>
              <a:buClr>
                <a:srgbClr val="000000"/>
              </a:buClr>
              <a:buFont typeface="Wingdings" charset="2"/>
              <a:buChar char=""/>
            </a:pPr>
            <a:r>
              <a:rPr b="0" lang="en-US" sz="1300" strike="noStrike" u="none">
                <a:solidFill>
                  <a:srgbClr val="000000"/>
                </a:solidFill>
                <a:uFillTx/>
                <a:latin typeface="Arial"/>
              </a:rPr>
              <a:t>Güvenlik: Configuration Server, yapılandırmaları korumak ve erişimini denetlemek için güvenlik özellikleri sunar. Kimlik doğrulama ve yetkilendirme ile yapılandırmalara erişimi sınırlayabilirsiniz.</a:t>
            </a:r>
            <a:endParaRPr b="0" lang="en-US" sz="1300" strike="noStrike" u="none">
              <a:solidFill>
                <a:srgbClr val="000000"/>
              </a:solidFill>
              <a:uFillTx/>
              <a:latin typeface="Arial"/>
            </a:endParaRPr>
          </a:p>
          <a:p>
            <a:pPr marL="216000" indent="-216000">
              <a:lnSpc>
                <a:spcPct val="100000"/>
              </a:lnSpc>
              <a:buClr>
                <a:srgbClr val="000000"/>
              </a:buClr>
              <a:buFont typeface="Wingdings" charset="2"/>
              <a:buChar char=""/>
            </a:pPr>
            <a:r>
              <a:rPr b="0" lang="en-US" sz="1300" strike="noStrike" u="none">
                <a:solidFill>
                  <a:srgbClr val="000000"/>
                </a:solidFill>
                <a:uFillTx/>
                <a:latin typeface="Arial"/>
              </a:rPr>
              <a:t>Web API: Configuration Server, yapılandırmaları dış uygulamalara sunmak için bir RESTful web API sağlar. Bu, farklı platformlardaki uygulamaların yapılandırmalara erişebilmesini sağlar.</a:t>
            </a:r>
            <a:endParaRPr b="0" lang="en-US" sz="1300" strike="noStrike" u="none">
              <a:solidFill>
                <a:srgbClr val="000000"/>
              </a:solidFill>
              <a:uFillTx/>
              <a:latin typeface="Arial"/>
            </a:endParaRPr>
          </a:p>
          <a:p>
            <a:pPr marL="216000" indent="-216000">
              <a:lnSpc>
                <a:spcPct val="100000"/>
              </a:lnSpc>
              <a:buClr>
                <a:srgbClr val="000000"/>
              </a:buClr>
              <a:buFont typeface="Wingdings" charset="2"/>
              <a:buChar char=""/>
            </a:pPr>
            <a:r>
              <a:rPr b="0" lang="en-US" sz="1300" strike="noStrike" u="none">
                <a:solidFill>
                  <a:srgbClr val="000000"/>
                </a:solidFill>
                <a:uFillTx/>
                <a:latin typeface="Arial"/>
              </a:rPr>
              <a:t>Uyumluluk: Spring Configuration Server, Spring Cloud ve diğer birçok bulut ve mikro servis çözümü ile uyumlu çalışır. Bu, farklı ekosistemlerdeki uygulamalar arasında yapılandırma paylaşımını kolaylaştırır.</a:t>
            </a:r>
            <a:endParaRPr b="0" lang="en-US" sz="1300" strike="noStrike" u="none">
              <a:solidFill>
                <a:srgbClr val="000000"/>
              </a:solidFill>
              <a:uFillTx/>
              <a:latin typeface="Arial"/>
            </a:endParaRPr>
          </a:p>
          <a:p>
            <a:pPr marL="216000" indent="-216000">
              <a:lnSpc>
                <a:spcPct val="100000"/>
              </a:lnSpc>
              <a:buClr>
                <a:srgbClr val="000000"/>
              </a:buClr>
              <a:buFont typeface="Wingdings" charset="2"/>
              <a:buChar char=""/>
            </a:pPr>
            <a:r>
              <a:rPr b="0" lang="en-US" sz="1300" strike="noStrike" u="none">
                <a:solidFill>
                  <a:srgbClr val="000000"/>
                </a:solidFill>
                <a:uFillTx/>
                <a:latin typeface="Arial"/>
              </a:rPr>
              <a:t>Dinamik Profil Desteği: Spring Configuration Server, uygulamaların farklı profiller için yapılandırmalara sahip olmasını destekler. Profil tabanlı yapılandırma, uygulamanın çeşitli durumlarına uyum sağlayabilir.</a:t>
            </a:r>
            <a:endParaRPr b="0" lang="en-US" sz="1300" strike="noStrike" u="none">
              <a:solidFill>
                <a:srgbClr val="000000"/>
              </a:solidFill>
              <a:uFillTx/>
              <a:latin typeface="Arial"/>
            </a:endParaRPr>
          </a:p>
        </p:txBody>
      </p:sp>
      <p:sp>
        <p:nvSpPr>
          <p:cNvPr id="521" name="PlaceHolder 3"/>
          <p:cNvSpPr>
            <a:spLocks noGrp="1"/>
          </p:cNvSpPr>
          <p:nvPr>
            <p:ph type="hdr"/>
          </p:nvPr>
        </p:nvSpPr>
        <p:spPr>
          <a:xfrm>
            <a:off x="0" y="0"/>
            <a:ext cx="3279240" cy="532800"/>
          </a:xfrm>
          <a:prstGeom prst="rect">
            <a:avLst/>
          </a:prstGeom>
          <a:noFill/>
          <a:ln w="0">
            <a:noFill/>
          </a:ln>
        </p:spPr>
        <p:txBody>
          <a:bodyPr lIns="0" rIns="0" tIns="0" bIns="0" anchor="t">
            <a:noAutofit/>
          </a:bodyPr>
          <a:p>
            <a:pPr indent="0" defTabSz="914400">
              <a:lnSpc>
                <a:spcPct val="100000"/>
              </a:lnSpc>
              <a:buNone/>
              <a:tabLst>
                <a:tab algn="l" pos="0"/>
              </a:tabLst>
            </a:pPr>
            <a:r>
              <a:rPr b="0" lang="en-US" sz="1400" strike="noStrike" u="none">
                <a:solidFill>
                  <a:srgbClr val="000000"/>
                </a:solidFill>
                <a:uFillTx/>
                <a:latin typeface="Times New Roman"/>
                <a:ea typeface="+mn-ea"/>
              </a:rPr>
              <a:t>&lt;header&gt;</a:t>
            </a:r>
            <a:endParaRPr b="0" lang="en-US" sz="1400" strike="noStrike" u="none">
              <a:solidFill>
                <a:srgbClr val="000000"/>
              </a:solidFill>
              <a:uFillTx/>
              <a:latin typeface="Times New Roman"/>
            </a:endParaRPr>
          </a:p>
        </p:txBody>
      </p:sp>
      <p:sp>
        <p:nvSpPr>
          <p:cNvPr id="522" name="PlaceHolder 4"/>
          <p:cNvSpPr>
            <a:spLocks noGrp="1"/>
          </p:cNvSpPr>
          <p:nvPr>
            <p:ph type="ftr" idx="32"/>
          </p:nvPr>
        </p:nvSpPr>
        <p:spPr>
          <a:xfrm>
            <a:off x="0" y="10157400"/>
            <a:ext cx="3279240" cy="532800"/>
          </a:xfrm>
          <a:prstGeom prst="rect">
            <a:avLst/>
          </a:prstGeom>
          <a:noFill/>
          <a:ln w="0">
            <a:noFill/>
          </a:ln>
        </p:spPr>
        <p:txBody>
          <a:bodyPr lIns="0" rIns="0" tIns="0" bIns="0" anchor="b">
            <a:noAutofit/>
          </a:bodyPr>
          <a:lstStyle>
            <a:lvl1pPr indent="0" defTabSz="914400">
              <a:lnSpc>
                <a:spcPct val="100000"/>
              </a:lnSpc>
              <a:buNone/>
              <a:tabLst>
                <a:tab algn="l" pos="0"/>
              </a:tabLst>
              <a:defRPr b="0" lang="en-US" sz="1400" strike="noStrike" u="none">
                <a:solidFill>
                  <a:srgbClr val="000000"/>
                </a:solidFill>
                <a:uFillTx/>
                <a:latin typeface="Times New Roman"/>
                <a:ea typeface="+mn-ea"/>
              </a:defRPr>
            </a:lvl1pPr>
          </a:lstStyle>
          <a:p>
            <a:pPr indent="0" defTabSz="914400">
              <a:lnSpc>
                <a:spcPct val="100000"/>
              </a:lnSpc>
              <a:buNone/>
              <a:tabLst>
                <a:tab algn="l" pos="0"/>
              </a:tabLst>
            </a:pPr>
            <a:r>
              <a:rPr b="0" lang="en-US" sz="1400" strike="noStrike" u="none">
                <a:solidFill>
                  <a:srgbClr val="000000"/>
                </a:solidFill>
                <a:uFillTx/>
                <a:latin typeface="Times New Roman"/>
                <a:ea typeface="+mn-ea"/>
              </a:rPr>
              <a:t>&lt;footer&gt;</a:t>
            </a:r>
            <a:endParaRPr b="0" lang="en-US" sz="1400" strike="noStrike" u="none">
              <a:solidFill>
                <a:srgbClr val="000000"/>
              </a:solidFill>
              <a:uFillTx/>
              <a:latin typeface="Times New Roman"/>
            </a:endParaRPr>
          </a:p>
        </p:txBody>
      </p:sp>
      <p:sp>
        <p:nvSpPr>
          <p:cNvPr id="523" name="PlaceHolder 5"/>
          <p:cNvSpPr>
            <a:spLocks noGrp="1"/>
          </p:cNvSpPr>
          <p:nvPr>
            <p:ph type="sldNum" idx="33"/>
          </p:nvPr>
        </p:nvSpPr>
        <p:spPr>
          <a:xfrm>
            <a:off x="4278960" y="10157400"/>
            <a:ext cx="3279240" cy="532800"/>
          </a:xfrm>
          <a:prstGeom prst="rect">
            <a:avLst/>
          </a:prstGeom>
          <a:noFill/>
          <a:ln w="0">
            <a:noFill/>
          </a:ln>
        </p:spPr>
        <p:txBody>
          <a:bodyPr lIns="0" rIns="0" tIns="0" bIns="0" anchor="b">
            <a:noAutofit/>
          </a:bodyPr>
          <a:lstStyle>
            <a:lvl1pPr indent="0" algn="r" defTabSz="914400">
              <a:lnSpc>
                <a:spcPct val="100000"/>
              </a:lnSpc>
              <a:buNone/>
              <a:tabLst>
                <a:tab algn="l" pos="0"/>
              </a:tabLst>
              <a:defRPr b="0" lang="en-US" sz="1400" strike="noStrike" u="none">
                <a:solidFill>
                  <a:srgbClr val="000000"/>
                </a:solidFill>
                <a:uFillTx/>
                <a:latin typeface="Times New Roman"/>
                <a:ea typeface="+mn-ea"/>
              </a:defRPr>
            </a:lvl1pPr>
          </a:lstStyle>
          <a:p>
            <a:pPr indent="0" algn="r" defTabSz="914400">
              <a:lnSpc>
                <a:spcPct val="100000"/>
              </a:lnSpc>
              <a:buNone/>
              <a:tabLst>
                <a:tab algn="l" pos="0"/>
              </a:tabLst>
            </a:pPr>
            <a:fld id="{931B2AC8-11DC-45B8-812B-3F1C4F3F217F}" type="slidenum">
              <a:rPr b="0" lang="en-US" sz="1400" strike="noStrike" u="none">
                <a:solidFill>
                  <a:srgbClr val="000000"/>
                </a:solidFill>
                <a:uFillTx/>
                <a:latin typeface="Times New Roman"/>
                <a:ea typeface="+mn-ea"/>
              </a:rPr>
              <a:t>&lt;number&gt;</a:t>
            </a:fld>
            <a:endParaRPr b="0" lang="en-US" sz="1400" strike="noStrike" u="none">
              <a:solidFill>
                <a:srgbClr val="000000"/>
              </a:solidFill>
              <a:uFillTx/>
              <a:latin typeface="Times New Roman"/>
            </a:endParaRP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4" name="PlaceHolder 1"/>
          <p:cNvSpPr>
            <a:spLocks noGrp="1"/>
          </p:cNvSpPr>
          <p:nvPr>
            <p:ph type="sldImg"/>
          </p:nvPr>
        </p:nvSpPr>
        <p:spPr>
          <a:xfrm>
            <a:off x="685800" y="1143000"/>
            <a:ext cx="5479200" cy="3079080"/>
          </a:xfrm>
          <a:prstGeom prst="rect">
            <a:avLst/>
          </a:prstGeom>
          <a:ln w="0">
            <a:noFill/>
          </a:ln>
        </p:spPr>
      </p:sp>
      <p:sp>
        <p:nvSpPr>
          <p:cNvPr id="525" name="PlaceHolder 2"/>
          <p:cNvSpPr>
            <a:spLocks noGrp="1"/>
          </p:cNvSpPr>
          <p:nvPr>
            <p:ph type="body"/>
          </p:nvPr>
        </p:nvSpPr>
        <p:spPr>
          <a:xfrm>
            <a:off x="685800" y="4400640"/>
            <a:ext cx="5479200" cy="3593160"/>
          </a:xfrm>
          <a:prstGeom prst="rect">
            <a:avLst/>
          </a:prstGeom>
          <a:noFill/>
          <a:ln w="0">
            <a:noFill/>
          </a:ln>
        </p:spPr>
        <p:txBody>
          <a:bodyPr lIns="0" rIns="0" tIns="0" bIns="0" anchor="t">
            <a:noAutofit/>
          </a:bodyPr>
          <a:p>
            <a:pPr marL="216000" indent="-216000">
              <a:buNone/>
            </a:pPr>
            <a:endParaRPr b="0" lang="en-US" sz="1800" strike="noStrike" u="none">
              <a:solidFill>
                <a:srgbClr val="000000"/>
              </a:solidFill>
              <a:uFillTx/>
              <a:latin typeface="Arial"/>
            </a:endParaRPr>
          </a:p>
        </p:txBody>
      </p:sp>
      <p:sp>
        <p:nvSpPr>
          <p:cNvPr id="526" name="CustomShape 3"/>
          <p:cNvSpPr/>
          <p:nvPr/>
        </p:nvSpPr>
        <p:spPr>
          <a:xfrm>
            <a:off x="0" y="0"/>
            <a:ext cx="6850800" cy="45144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en-US" sz="900" strike="noStrike" u="none">
                <a:solidFill>
                  <a:srgbClr val="bfbfbf"/>
                </a:solidFill>
                <a:uFillTx/>
                <a:latin typeface="Arial"/>
                <a:ea typeface="+mn-ea"/>
              </a:rPr>
              <a:t>HAVELSAN ÖZEL</a:t>
            </a:r>
            <a:endParaRPr b="0" lang="en-US" sz="900" strike="noStrike" u="none">
              <a:solidFill>
                <a:srgbClr val="000000"/>
              </a:solidFill>
              <a:uFillTx/>
              <a:latin typeface="Arial"/>
            </a:endParaRPr>
          </a:p>
          <a:p>
            <a:pPr algn="r" defTabSz="914400">
              <a:lnSpc>
                <a:spcPct val="100000"/>
              </a:lnSpc>
            </a:pPr>
            <a:r>
              <a:rPr b="0" lang="en-US" sz="1200" strike="noStrike" u="none">
                <a:solidFill>
                  <a:srgbClr val="000000"/>
                </a:solidFill>
                <a:uFillTx/>
                <a:latin typeface="Times New Roman"/>
                <a:ea typeface="+mn-ea"/>
              </a:rPr>
              <a:t> </a:t>
            </a:r>
            <a:endParaRPr b="0" lang="en-US" sz="1200" strike="noStrike" u="none">
              <a:solidFill>
                <a:srgbClr val="000000"/>
              </a:solidFill>
              <a:uFillTx/>
              <a:latin typeface="Arial"/>
            </a:endParaRPr>
          </a:p>
        </p:txBody>
      </p:sp>
      <p:sp>
        <p:nvSpPr>
          <p:cNvPr id="527" name="CustomShape 4"/>
          <p:cNvSpPr/>
          <p:nvPr/>
        </p:nvSpPr>
        <p:spPr>
          <a:xfrm>
            <a:off x="0" y="8685360"/>
            <a:ext cx="6850800" cy="45144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en-US" sz="900" strike="noStrike" u="none">
                <a:solidFill>
                  <a:srgbClr val="bfbfbf"/>
                </a:solidFill>
                <a:uFillTx/>
                <a:latin typeface="Arial"/>
                <a:ea typeface="+mn-ea"/>
              </a:rPr>
              <a:t>HAVELSAN ÖZEL</a:t>
            </a:r>
            <a:endParaRPr b="0" lang="en-US" sz="900" strike="noStrike" u="none">
              <a:solidFill>
                <a:srgbClr val="000000"/>
              </a:solidFill>
              <a:uFillTx/>
              <a:latin typeface="Arial"/>
            </a:endParaRPr>
          </a:p>
          <a:p>
            <a:pPr algn="r" defTabSz="914400">
              <a:lnSpc>
                <a:spcPct val="100000"/>
              </a:lnSpc>
            </a:pPr>
            <a:r>
              <a:rPr b="0" lang="en-US" sz="1200" strike="noStrike" u="none">
                <a:solidFill>
                  <a:srgbClr val="000000"/>
                </a:solidFill>
                <a:uFillTx/>
                <a:latin typeface="Times New Roman"/>
                <a:ea typeface="+mn-ea"/>
              </a:rPr>
              <a:t> </a:t>
            </a:r>
            <a:endParaRPr b="0" lang="en-US" sz="1200" strike="noStrike" u="none">
              <a:solidFill>
                <a:srgbClr val="000000"/>
              </a:solidFill>
              <a:uFillTx/>
              <a:latin typeface="Arial"/>
            </a:endParaRPr>
          </a:p>
        </p:txBody>
      </p:sp>
      <p:sp>
        <p:nvSpPr>
          <p:cNvPr id="528" name="CustomShape 5"/>
          <p:cNvSpPr/>
          <p:nvPr/>
        </p:nvSpPr>
        <p:spPr>
          <a:xfrm>
            <a:off x="3884760" y="8685360"/>
            <a:ext cx="2964600" cy="45144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056724AA-A75D-40BE-8227-BE08C1B6B021}" type="slidenum">
              <a:rPr b="0" lang="tr-TR" sz="1200" strike="noStrike" u="none">
                <a:solidFill>
                  <a:srgbClr val="000000"/>
                </a:solidFill>
                <a:uFillTx/>
                <a:latin typeface="+mn-lt"/>
                <a:ea typeface="+mn-ea"/>
              </a:rPr>
              <a:t>&lt;number&gt;</a:t>
            </a:fld>
            <a:endParaRPr b="0" lang="en-US" sz="1200" strike="noStrike" u="none">
              <a:solidFill>
                <a:srgbClr val="000000"/>
              </a:solidFill>
              <a:uFillTx/>
              <a:latin typeface="Arial"/>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7.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8.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9.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0.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1.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3.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4.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25.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26.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27.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28.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29.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0.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1.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1.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1.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1.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1.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1.xml"/>
</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31.xml"/>
</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31.xml"/>
</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31.xml"/>
</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32.xml"/>
</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33.xml"/>
</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34.xml"/>
</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35.xml"/>
</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36.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trike="noStrike" u="none">
              <a:solidFill>
                <a:srgbClr val="000000"/>
              </a:solidFill>
              <a:uFillTx/>
              <a:latin typeface="Arial"/>
            </a:endParaRPr>
          </a:p>
        </p:txBody>
      </p:sp>
      <p:sp>
        <p:nvSpPr>
          <p:cNvPr id="14"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000000"/>
              </a:solidFill>
              <a:uFillTx/>
              <a:latin typeface="Arial"/>
            </a:endParaRP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trike="noStrike" u="none">
              <a:solidFill>
                <a:srgbClr val="000000"/>
              </a:solidFill>
              <a:uFillTx/>
              <a:latin typeface="Arial"/>
            </a:endParaRPr>
          </a:p>
        </p:txBody>
      </p:sp>
      <p:sp>
        <p:nvSpPr>
          <p:cNvPr id="30"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000000"/>
              </a:solidFill>
              <a:uFillTx/>
              <a:latin typeface="Arial"/>
            </a:endParaRPr>
          </a:p>
        </p:txBody>
      </p:sp>
      <p:sp>
        <p:nvSpPr>
          <p:cNvPr id="31"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000000"/>
              </a:solidFill>
              <a:uFillTx/>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4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trike="noStrike" u="none">
              <a:solidFill>
                <a:srgbClr val="000000"/>
              </a:solidFill>
              <a:uFillTx/>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mediaAndTx" preserve="1">
  <p:cSld name="Centered Text">
    <p:spTree>
      <p:nvGrpSpPr>
        <p:cNvPr id="1" name=""/>
        <p:cNvGrpSpPr/>
        <p:nvPr/>
      </p:nvGrpSpPr>
      <p:grpSpPr>
        <a:xfrm>
          <a:off x="0" y="0"/>
          <a:ext cx="0" cy="0"/>
          <a:chOff x="0" y="0"/>
          <a:chExt cx="0" cy="0"/>
        </a:xfrm>
      </p:grpSpPr>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Tx" preserve="1">
  <p:cSld name="Title, 2 Content and Content">
    <p:spTree>
      <p:nvGrpSpPr>
        <p:cNvPr id="1" name=""/>
        <p:cNvGrpSpPr/>
        <p:nvPr/>
      </p:nvGrpSpPr>
      <p:grpSpPr>
        <a:xfrm>
          <a:off x="0" y="0"/>
          <a:ext cx="0" cy="0"/>
          <a:chOff x="0" y="0"/>
          <a:chExt cx="0" cy="0"/>
        </a:xfrm>
      </p:grpSpPr>
      <p:sp>
        <p:nvSpPr>
          <p:cNvPr id="7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trike="noStrike" u="none">
              <a:solidFill>
                <a:srgbClr val="000000"/>
              </a:solidFill>
              <a:uFillTx/>
              <a:latin typeface="Arial"/>
            </a:endParaRPr>
          </a:p>
        </p:txBody>
      </p:sp>
      <p:sp>
        <p:nvSpPr>
          <p:cNvPr id="72"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000000"/>
              </a:solidFill>
              <a:uFillTx/>
              <a:latin typeface="Arial"/>
            </a:endParaRPr>
          </a:p>
        </p:txBody>
      </p:sp>
      <p:sp>
        <p:nvSpPr>
          <p:cNvPr id="73"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000000"/>
              </a:solidFill>
              <a:uFillTx/>
              <a:latin typeface="Arial"/>
            </a:endParaRPr>
          </a:p>
        </p:txBody>
      </p:sp>
      <p:sp>
        <p:nvSpPr>
          <p:cNvPr id="74"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000000"/>
              </a:solidFill>
              <a:uFillTx/>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AndTwoObj" preserve="1">
  <p:cSld name="Title Content and 2 Content">
    <p:spTree>
      <p:nvGrpSpPr>
        <p:cNvPr id="1" name=""/>
        <p:cNvGrpSpPr/>
        <p:nvPr/>
      </p:nvGrpSpPr>
      <p:grpSpPr>
        <a:xfrm>
          <a:off x="0" y="0"/>
          <a:ext cx="0" cy="0"/>
          <a:chOff x="0" y="0"/>
          <a:chExt cx="0" cy="0"/>
        </a:xfrm>
      </p:grpSpPr>
      <p:sp>
        <p:nvSpPr>
          <p:cNvPr id="9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trike="noStrike" u="none">
              <a:solidFill>
                <a:srgbClr val="000000"/>
              </a:solidFill>
              <a:uFillTx/>
              <a:latin typeface="Arial"/>
            </a:endParaRPr>
          </a:p>
        </p:txBody>
      </p:sp>
      <p:sp>
        <p:nvSpPr>
          <p:cNvPr id="91"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000000"/>
              </a:solidFill>
              <a:uFillTx/>
              <a:latin typeface="Arial"/>
            </a:endParaRPr>
          </a:p>
        </p:txBody>
      </p:sp>
      <p:sp>
        <p:nvSpPr>
          <p:cNvPr id="92"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000000"/>
              </a:solidFill>
              <a:uFillTx/>
              <a:latin typeface="Arial"/>
            </a:endParaRPr>
          </a:p>
        </p:txBody>
      </p:sp>
      <p:sp>
        <p:nvSpPr>
          <p:cNvPr id="93"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000000"/>
              </a:solidFill>
              <a:uFillTx/>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0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trike="noStrike" u="none">
              <a:solidFill>
                <a:srgbClr val="000000"/>
              </a:solidFill>
              <a:uFillTx/>
              <a:latin typeface="Arial"/>
            </a:endParaRPr>
          </a:p>
        </p:txBody>
      </p:sp>
      <p:sp>
        <p:nvSpPr>
          <p:cNvPr id="110"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000000"/>
              </a:solidFill>
              <a:uFillTx/>
              <a:latin typeface="Arial"/>
            </a:endParaRPr>
          </a:p>
        </p:txBody>
      </p:sp>
      <p:sp>
        <p:nvSpPr>
          <p:cNvPr id="111"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000000"/>
              </a:solidFill>
              <a:uFillTx/>
              <a:latin typeface="Arial"/>
            </a:endParaRPr>
          </a:p>
        </p:txBody>
      </p:sp>
      <p:sp>
        <p:nvSpPr>
          <p:cNvPr id="112"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000000"/>
              </a:solidFill>
              <a:uFillTx/>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2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trike="noStrike" u="none">
              <a:solidFill>
                <a:srgbClr val="000000"/>
              </a:solidFill>
              <a:uFillTx/>
              <a:latin typeface="Arial"/>
            </a:endParaRPr>
          </a:p>
        </p:txBody>
      </p:sp>
      <p:sp>
        <p:nvSpPr>
          <p:cNvPr id="128"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000000"/>
              </a:solidFill>
              <a:uFillTx/>
              <a:latin typeface="Arial"/>
            </a:endParaRPr>
          </a:p>
        </p:txBody>
      </p:sp>
      <p:sp>
        <p:nvSpPr>
          <p:cNvPr id="129"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000000"/>
              </a:solidFill>
              <a:uFillTx/>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4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trike="noStrike" u="none">
              <a:solidFill>
                <a:srgbClr val="000000"/>
              </a:solidFill>
              <a:uFillTx/>
              <a:latin typeface="Arial"/>
            </a:endParaRPr>
          </a:p>
        </p:txBody>
      </p:sp>
      <p:sp>
        <p:nvSpPr>
          <p:cNvPr id="147"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000000"/>
              </a:solidFill>
              <a:uFillTx/>
              <a:latin typeface="Arial"/>
            </a:endParaRPr>
          </a:p>
        </p:txBody>
      </p:sp>
      <p:sp>
        <p:nvSpPr>
          <p:cNvPr id="148"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000000"/>
              </a:solidFill>
              <a:uFillTx/>
              <a:latin typeface="Arial"/>
            </a:endParaRPr>
          </a:p>
        </p:txBody>
      </p:sp>
      <p:sp>
        <p:nvSpPr>
          <p:cNvPr id="149"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000000"/>
              </a:solidFill>
              <a:uFillTx/>
              <a:latin typeface="Arial"/>
            </a:endParaRPr>
          </a:p>
        </p:txBody>
      </p:sp>
      <p:sp>
        <p:nvSpPr>
          <p:cNvPr id="150"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000000"/>
              </a:solidFill>
              <a:uFillTx/>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9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trike="noStrike" u="none">
              <a:solidFill>
                <a:srgbClr val="000000"/>
              </a:solidFill>
              <a:uFillTx/>
              <a:latin typeface="Arial"/>
            </a:endParaRPr>
          </a:p>
        </p:txBody>
      </p:sp>
      <p:sp>
        <p:nvSpPr>
          <p:cNvPr id="195"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000000"/>
              </a:solidFill>
              <a:uFillTx/>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Tx" preserve="1">
  <p:cSld name="Default">
    <p:spTree>
      <p:nvGrpSpPr>
        <p:cNvPr id="1" name=""/>
        <p:cNvGrpSpPr/>
        <p:nvPr/>
      </p:nvGrpSpPr>
      <p:grpSpPr>
        <a:xfrm>
          <a:off x="0" y="0"/>
          <a:ext cx="0" cy="0"/>
          <a:chOff x="0" y="0"/>
          <a:chExt cx="0" cy="0"/>
        </a:xfrm>
      </p:grpSpPr>
      <p:sp>
        <p:nvSpPr>
          <p:cNvPr id="20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trike="noStrike" u="none">
              <a:solidFill>
                <a:srgbClr val="000000"/>
              </a:solidFill>
              <a:uFillTx/>
              <a:latin typeface="Arial"/>
            </a:endParaRPr>
          </a:p>
        </p:txBody>
      </p:sp>
      <p:sp>
        <p:nvSpPr>
          <p:cNvPr id="203"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000000"/>
              </a:solidFill>
              <a:uFillTx/>
              <a:latin typeface="Arial"/>
            </a:endParaRPr>
          </a:p>
        </p:txBody>
      </p:sp>
      <p:sp>
        <p:nvSpPr>
          <p:cNvPr id="204"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000000"/>
              </a:solidFill>
              <a:uFillTx/>
              <a:latin typeface="Arial"/>
            </a:endParaRPr>
          </a:p>
        </p:txBody>
      </p:sp>
      <p:sp>
        <p:nvSpPr>
          <p:cNvPr id="205"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000000"/>
              </a:solidFill>
              <a:uFillTx/>
              <a:latin typeface="Arial"/>
            </a:endParaRPr>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AndTwoObj" preserve="1">
  <p:cSld name="Default 1">
    <p:spTree>
      <p:nvGrpSpPr>
        <p:cNvPr id="1" name=""/>
        <p:cNvGrpSpPr/>
        <p:nvPr/>
      </p:nvGrpSpPr>
      <p:grpSpPr>
        <a:xfrm>
          <a:off x="0" y="0"/>
          <a:ext cx="0" cy="0"/>
          <a:chOff x="0" y="0"/>
          <a:chExt cx="0" cy="0"/>
        </a:xfrm>
      </p:grpSpPr>
      <p:sp>
        <p:nvSpPr>
          <p:cNvPr id="21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trike="noStrike" u="none">
              <a:solidFill>
                <a:srgbClr val="000000"/>
              </a:solidFill>
              <a:uFillTx/>
              <a:latin typeface="Arial"/>
            </a:endParaRPr>
          </a:p>
        </p:txBody>
      </p:sp>
      <p:sp>
        <p:nvSpPr>
          <p:cNvPr id="213"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000000"/>
              </a:solidFill>
              <a:uFillTx/>
              <a:latin typeface="Arial"/>
            </a:endParaRPr>
          </a:p>
        </p:txBody>
      </p:sp>
      <p:sp>
        <p:nvSpPr>
          <p:cNvPr id="214"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000000"/>
              </a:solidFill>
              <a:uFillTx/>
              <a:latin typeface="Arial"/>
            </a:endParaRPr>
          </a:p>
        </p:txBody>
      </p:sp>
      <p:sp>
        <p:nvSpPr>
          <p:cNvPr id="215"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000000"/>
              </a:solidFill>
              <a:uFillTx/>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Default 2">
    <p:spTree>
      <p:nvGrpSpPr>
        <p:cNvPr id="1" name=""/>
        <p:cNvGrpSpPr/>
        <p:nvPr/>
      </p:nvGrpSpPr>
      <p:grpSpPr>
        <a:xfrm>
          <a:off x="0" y="0"/>
          <a:ext cx="0" cy="0"/>
          <a:chOff x="0" y="0"/>
          <a:chExt cx="0" cy="0"/>
        </a:xfrm>
      </p:grpSpPr>
      <p:sp>
        <p:nvSpPr>
          <p:cNvPr id="22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trike="noStrike" u="none">
              <a:solidFill>
                <a:srgbClr val="000000"/>
              </a:solidFill>
              <a:uFillTx/>
              <a:latin typeface="Arial"/>
            </a:endParaRPr>
          </a:p>
        </p:txBody>
      </p:sp>
      <p:sp>
        <p:nvSpPr>
          <p:cNvPr id="223"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000000"/>
              </a:solidFill>
              <a:uFillTx/>
              <a:latin typeface="Arial"/>
            </a:endParaRPr>
          </a:p>
        </p:txBody>
      </p:sp>
      <p:sp>
        <p:nvSpPr>
          <p:cNvPr id="224"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000000"/>
              </a:solidFill>
              <a:uFillTx/>
              <a:latin typeface="Arial"/>
            </a:endParaRPr>
          </a:p>
        </p:txBody>
      </p:sp>
      <p:sp>
        <p:nvSpPr>
          <p:cNvPr id="225"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000000"/>
              </a:solidFill>
              <a:uFillTx/>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Default 3">
    <p:spTree>
      <p:nvGrpSpPr>
        <p:cNvPr id="1" name=""/>
        <p:cNvGrpSpPr/>
        <p:nvPr/>
      </p:nvGrpSpPr>
      <p:grpSpPr>
        <a:xfrm>
          <a:off x="0" y="0"/>
          <a:ext cx="0" cy="0"/>
          <a:chOff x="0" y="0"/>
          <a:chExt cx="0" cy="0"/>
        </a:xfrm>
      </p:grpSpPr>
      <p:sp>
        <p:nvSpPr>
          <p:cNvPr id="23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trike="noStrike" u="none">
              <a:solidFill>
                <a:srgbClr val="000000"/>
              </a:solidFill>
              <a:uFillTx/>
              <a:latin typeface="Arial"/>
            </a:endParaRPr>
          </a:p>
        </p:txBody>
      </p:sp>
      <p:sp>
        <p:nvSpPr>
          <p:cNvPr id="232"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000000"/>
              </a:solidFill>
              <a:uFillTx/>
              <a:latin typeface="Arial"/>
            </a:endParaRPr>
          </a:p>
        </p:txBody>
      </p:sp>
      <p:sp>
        <p:nvSpPr>
          <p:cNvPr id="233"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000000"/>
              </a:solidFill>
              <a:uFillTx/>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Default 4">
    <p:spTree>
      <p:nvGrpSpPr>
        <p:cNvPr id="1" name=""/>
        <p:cNvGrpSpPr/>
        <p:nvPr/>
      </p:nvGrpSpPr>
      <p:grpSpPr>
        <a:xfrm>
          <a:off x="0" y="0"/>
          <a:ext cx="0" cy="0"/>
          <a:chOff x="0" y="0"/>
          <a:chExt cx="0" cy="0"/>
        </a:xfrm>
      </p:grpSpPr>
      <p:sp>
        <p:nvSpPr>
          <p:cNvPr id="24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trike="noStrike" u="none">
              <a:solidFill>
                <a:srgbClr val="000000"/>
              </a:solidFill>
              <a:uFillTx/>
              <a:latin typeface="Arial"/>
            </a:endParaRPr>
          </a:p>
        </p:txBody>
      </p:sp>
      <p:sp>
        <p:nvSpPr>
          <p:cNvPr id="242"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000000"/>
              </a:solidFill>
              <a:uFillTx/>
              <a:latin typeface="Arial"/>
            </a:endParaRPr>
          </a:p>
        </p:txBody>
      </p:sp>
      <p:sp>
        <p:nvSpPr>
          <p:cNvPr id="243"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000000"/>
              </a:solidFill>
              <a:uFillTx/>
              <a:latin typeface="Arial"/>
            </a:endParaRPr>
          </a:p>
        </p:txBody>
      </p:sp>
      <p:sp>
        <p:nvSpPr>
          <p:cNvPr id="244"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000000"/>
              </a:solidFill>
              <a:uFillTx/>
              <a:latin typeface="Arial"/>
            </a:endParaRPr>
          </a:p>
        </p:txBody>
      </p:sp>
      <p:sp>
        <p:nvSpPr>
          <p:cNvPr id="245"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000000"/>
              </a:solidFill>
              <a:uFillTx/>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5">
    <p:spTree>
      <p:nvGrpSpPr>
        <p:cNvPr id="1" name=""/>
        <p:cNvGrpSpPr/>
        <p:nvPr/>
      </p:nvGrpSpPr>
      <p:grpSpPr>
        <a:xfrm>
          <a:off x="0" y="0"/>
          <a:ext cx="0" cy="0"/>
          <a:chOff x="0" y="0"/>
          <a:chExt cx="0" cy="0"/>
        </a:xfrm>
      </p:grpSpPr>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6">
    <p:spTree>
      <p:nvGrpSpPr>
        <p:cNvPr id="1" name=""/>
        <p:cNvGrpSpPr/>
        <p:nvPr/>
      </p:nvGrpSpPr>
      <p:grpSpPr>
        <a:xfrm>
          <a:off x="0" y="0"/>
          <a:ext cx="0" cy="0"/>
          <a:chOff x="0" y="0"/>
          <a:chExt cx="0" cy="0"/>
        </a:xfrm>
      </p:grpSpPr>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Default 7">
    <p:spTree>
      <p:nvGrpSpPr>
        <p:cNvPr id="1" name=""/>
        <p:cNvGrpSpPr/>
        <p:nvPr/>
      </p:nvGrpSpPr>
      <p:grpSpPr>
        <a:xfrm>
          <a:off x="0" y="0"/>
          <a:ext cx="0" cy="0"/>
          <a:chOff x="0" y="0"/>
          <a:chExt cx="0" cy="0"/>
        </a:xfrm>
      </p:grpSpPr>
      <p:sp>
        <p:nvSpPr>
          <p:cNvPr id="26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trike="noStrike" u="none">
              <a:solidFill>
                <a:srgbClr val="000000"/>
              </a:solidFill>
              <a:uFillTx/>
              <a:latin typeface="Arial"/>
            </a:endParaRPr>
          </a:p>
        </p:txBody>
      </p:sp>
      <p:sp>
        <p:nvSpPr>
          <p:cNvPr id="263"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000000"/>
              </a:solidFill>
              <a:uFillTx/>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8">
    <p:spTree>
      <p:nvGrpSpPr>
        <p:cNvPr id="1" name=""/>
        <p:cNvGrpSpPr/>
        <p:nvPr/>
      </p:nvGrpSpPr>
      <p:grpSpPr>
        <a:xfrm>
          <a:off x="0" y="0"/>
          <a:ext cx="0" cy="0"/>
          <a:chOff x="0" y="0"/>
          <a:chExt cx="0" cy="0"/>
        </a:xfrm>
      </p:grpSpPr>
      <p:sp>
        <p:nvSpPr>
          <p:cNvPr id="26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trike="noStrike" u="none">
              <a:solidFill>
                <a:srgbClr val="000000"/>
              </a:solidFill>
              <a:uFillTx/>
              <a:latin typeface="Arial"/>
            </a:endParaRPr>
          </a:p>
        </p:txBody>
      </p:sp>
      <p:sp>
        <p:nvSpPr>
          <p:cNvPr id="269"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000000"/>
              </a:solidFill>
              <a:uFillTx/>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9">
    <p:spTree>
      <p:nvGrpSpPr>
        <p:cNvPr id="1" name=""/>
        <p:cNvGrpSpPr/>
        <p:nvPr/>
      </p:nvGrpSpPr>
      <p:grpSpPr>
        <a:xfrm>
          <a:off x="0" y="0"/>
          <a:ext cx="0" cy="0"/>
          <a:chOff x="0" y="0"/>
          <a:chExt cx="0" cy="0"/>
        </a:xfrm>
      </p:grpSpPr>
      <p:sp>
        <p:nvSpPr>
          <p:cNvPr id="27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trike="noStrike" u="none">
              <a:solidFill>
                <a:srgbClr val="000000"/>
              </a:solidFill>
              <a:uFillTx/>
              <a:latin typeface="Arial"/>
            </a:endParaRPr>
          </a:p>
        </p:txBody>
      </p:sp>
      <p:sp>
        <p:nvSpPr>
          <p:cNvPr id="276"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000000"/>
              </a:solidFill>
              <a:uFillTx/>
              <a:latin typeface="Arial"/>
            </a:endParaRPr>
          </a:p>
        </p:txBody>
      </p:sp>
      <p:sp>
        <p:nvSpPr>
          <p:cNvPr id="277"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000000"/>
              </a:solidFill>
              <a:uFillTx/>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10">
    <p:spTree>
      <p:nvGrpSpPr>
        <p:cNvPr id="1" name=""/>
        <p:cNvGrpSpPr/>
        <p:nvPr/>
      </p:nvGrpSpPr>
      <p:grpSpPr>
        <a:xfrm>
          <a:off x="0" y="0"/>
          <a:ext cx="0" cy="0"/>
          <a:chOff x="0" y="0"/>
          <a:chExt cx="0" cy="0"/>
        </a:xfrm>
      </p:grpSpPr>
      <p:sp>
        <p:nvSpPr>
          <p:cNvPr id="28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trike="noStrike" u="none">
              <a:solidFill>
                <a:srgbClr val="000000"/>
              </a:solidFill>
              <a:uFillTx/>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mediaAndTx" preserve="1">
  <p:cSld name="Default 11">
    <p:spTree>
      <p:nvGrpSpPr>
        <p:cNvPr id="1" name=""/>
        <p:cNvGrpSpPr/>
        <p:nvPr/>
      </p:nvGrpSpPr>
      <p:grpSpPr>
        <a:xfrm>
          <a:off x="0" y="0"/>
          <a:ext cx="0" cy="0"/>
          <a:chOff x="0" y="0"/>
          <a:chExt cx="0" cy="0"/>
        </a:xfrm>
      </p:grpSpPr>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Tx" preserve="1">
  <p:cSld name="Default 12">
    <p:spTree>
      <p:nvGrpSpPr>
        <p:cNvPr id="1" name=""/>
        <p:cNvGrpSpPr/>
        <p:nvPr/>
      </p:nvGrpSpPr>
      <p:grpSpPr>
        <a:xfrm>
          <a:off x="0" y="0"/>
          <a:ext cx="0" cy="0"/>
          <a:chOff x="0" y="0"/>
          <a:chExt cx="0" cy="0"/>
        </a:xfrm>
      </p:grpSpPr>
      <p:sp>
        <p:nvSpPr>
          <p:cNvPr id="29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trike="noStrike" u="none">
              <a:solidFill>
                <a:srgbClr val="ffffff"/>
              </a:solidFill>
              <a:uFillTx/>
              <a:latin typeface="Arial"/>
            </a:endParaRPr>
          </a:p>
        </p:txBody>
      </p:sp>
      <p:sp>
        <p:nvSpPr>
          <p:cNvPr id="291"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ffffff"/>
              </a:solidFill>
              <a:uFillTx/>
              <a:latin typeface="Arial"/>
            </a:endParaRPr>
          </a:p>
        </p:txBody>
      </p:sp>
      <p:sp>
        <p:nvSpPr>
          <p:cNvPr id="292"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ffffff"/>
              </a:solidFill>
              <a:uFillTx/>
              <a:latin typeface="Arial"/>
            </a:endParaRPr>
          </a:p>
        </p:txBody>
      </p:sp>
      <p:sp>
        <p:nvSpPr>
          <p:cNvPr id="293"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ffffff"/>
              </a:solidFill>
              <a:uFillTx/>
              <a:latin typeface="Arial"/>
            </a:endParaRPr>
          </a:p>
        </p:txBody>
      </p:sp>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AndTwoObj" preserve="1">
  <p:cSld name="Default 13">
    <p:spTree>
      <p:nvGrpSpPr>
        <p:cNvPr id="1" name=""/>
        <p:cNvGrpSpPr/>
        <p:nvPr/>
      </p:nvGrpSpPr>
      <p:grpSpPr>
        <a:xfrm>
          <a:off x="0" y="0"/>
          <a:ext cx="0" cy="0"/>
          <a:chOff x="0" y="0"/>
          <a:chExt cx="0" cy="0"/>
        </a:xfrm>
      </p:grpSpPr>
      <p:sp>
        <p:nvSpPr>
          <p:cNvPr id="30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trike="noStrike" u="none">
              <a:solidFill>
                <a:srgbClr val="ffffff"/>
              </a:solidFill>
              <a:uFillTx/>
              <a:latin typeface="Arial"/>
            </a:endParaRPr>
          </a:p>
        </p:txBody>
      </p:sp>
      <p:sp>
        <p:nvSpPr>
          <p:cNvPr id="301"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ffffff"/>
              </a:solidFill>
              <a:uFillTx/>
              <a:latin typeface="Arial"/>
            </a:endParaRPr>
          </a:p>
        </p:txBody>
      </p:sp>
      <p:sp>
        <p:nvSpPr>
          <p:cNvPr id="302"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ffffff"/>
              </a:solidFill>
              <a:uFillTx/>
              <a:latin typeface="Arial"/>
            </a:endParaRPr>
          </a:p>
        </p:txBody>
      </p:sp>
      <p:sp>
        <p:nvSpPr>
          <p:cNvPr id="303"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ffffff"/>
              </a:solidFill>
              <a:uFillTx/>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Default 14">
    <p:spTree>
      <p:nvGrpSpPr>
        <p:cNvPr id="1" name=""/>
        <p:cNvGrpSpPr/>
        <p:nvPr/>
      </p:nvGrpSpPr>
      <p:grpSpPr>
        <a:xfrm>
          <a:off x="0" y="0"/>
          <a:ext cx="0" cy="0"/>
          <a:chOff x="0" y="0"/>
          <a:chExt cx="0" cy="0"/>
        </a:xfrm>
      </p:grpSpPr>
      <p:sp>
        <p:nvSpPr>
          <p:cNvPr id="31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trike="noStrike" u="none">
              <a:solidFill>
                <a:srgbClr val="ffffff"/>
              </a:solidFill>
              <a:uFillTx/>
              <a:latin typeface="Arial"/>
            </a:endParaRPr>
          </a:p>
        </p:txBody>
      </p:sp>
      <p:sp>
        <p:nvSpPr>
          <p:cNvPr id="311"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ffffff"/>
              </a:solidFill>
              <a:uFillTx/>
              <a:latin typeface="Arial"/>
            </a:endParaRPr>
          </a:p>
        </p:txBody>
      </p:sp>
      <p:sp>
        <p:nvSpPr>
          <p:cNvPr id="312"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ffffff"/>
              </a:solidFill>
              <a:uFillTx/>
              <a:latin typeface="Arial"/>
            </a:endParaRPr>
          </a:p>
        </p:txBody>
      </p:sp>
      <p:sp>
        <p:nvSpPr>
          <p:cNvPr id="313"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ffffff"/>
              </a:solidFill>
              <a:uFillTx/>
              <a:latin typeface="Arial"/>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Default 15">
    <p:spTree>
      <p:nvGrpSpPr>
        <p:cNvPr id="1" name=""/>
        <p:cNvGrpSpPr/>
        <p:nvPr/>
      </p:nvGrpSpPr>
      <p:grpSpPr>
        <a:xfrm>
          <a:off x="0" y="0"/>
          <a:ext cx="0" cy="0"/>
          <a:chOff x="0" y="0"/>
          <a:chExt cx="0" cy="0"/>
        </a:xfrm>
      </p:grpSpPr>
      <p:sp>
        <p:nvSpPr>
          <p:cNvPr id="31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trike="noStrike" u="none">
              <a:solidFill>
                <a:srgbClr val="ffffff"/>
              </a:solidFill>
              <a:uFillTx/>
              <a:latin typeface="Arial"/>
            </a:endParaRPr>
          </a:p>
        </p:txBody>
      </p:sp>
      <p:sp>
        <p:nvSpPr>
          <p:cNvPr id="320"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ffffff"/>
              </a:solidFill>
              <a:uFillTx/>
              <a:latin typeface="Arial"/>
            </a:endParaRPr>
          </a:p>
        </p:txBody>
      </p:sp>
      <p:sp>
        <p:nvSpPr>
          <p:cNvPr id="321"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ffffff"/>
              </a:solidFill>
              <a:uFillTx/>
              <a:latin typeface="Arial"/>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Default 16">
    <p:spTree>
      <p:nvGrpSpPr>
        <p:cNvPr id="1" name=""/>
        <p:cNvGrpSpPr/>
        <p:nvPr/>
      </p:nvGrpSpPr>
      <p:grpSpPr>
        <a:xfrm>
          <a:off x="0" y="0"/>
          <a:ext cx="0" cy="0"/>
          <a:chOff x="0" y="0"/>
          <a:chExt cx="0" cy="0"/>
        </a:xfrm>
      </p:grpSpPr>
      <p:sp>
        <p:nvSpPr>
          <p:cNvPr id="32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trike="noStrike" u="none">
              <a:solidFill>
                <a:srgbClr val="ffffff"/>
              </a:solidFill>
              <a:uFillTx/>
              <a:latin typeface="Arial"/>
            </a:endParaRPr>
          </a:p>
        </p:txBody>
      </p:sp>
      <p:sp>
        <p:nvSpPr>
          <p:cNvPr id="330"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ffffff"/>
              </a:solidFill>
              <a:uFillTx/>
              <a:latin typeface="Arial"/>
            </a:endParaRPr>
          </a:p>
        </p:txBody>
      </p:sp>
      <p:sp>
        <p:nvSpPr>
          <p:cNvPr id="331"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ffffff"/>
              </a:solidFill>
              <a:uFillTx/>
              <a:latin typeface="Arial"/>
            </a:endParaRPr>
          </a:p>
        </p:txBody>
      </p:sp>
      <p:sp>
        <p:nvSpPr>
          <p:cNvPr id="332"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ffffff"/>
              </a:solidFill>
              <a:uFillTx/>
              <a:latin typeface="Arial"/>
            </a:endParaRPr>
          </a:p>
        </p:txBody>
      </p:sp>
      <p:sp>
        <p:nvSpPr>
          <p:cNvPr id="333"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ffffff"/>
              </a:solidFill>
              <a:uFillTx/>
              <a:latin typeface="Arial"/>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7">
    <p:spTree>
      <p:nvGrpSpPr>
        <p:cNvPr id="1" name=""/>
        <p:cNvGrpSpPr/>
        <p:nvPr/>
      </p:nvGrpSpPr>
      <p:grpSpPr>
        <a:xfrm>
          <a:off x="0" y="0"/>
          <a:ext cx="0" cy="0"/>
          <a:chOff x="0" y="0"/>
          <a:chExt cx="0" cy="0"/>
        </a:xfrm>
      </p:grpSpPr>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Default 18">
    <p:spTree>
      <p:nvGrpSpPr>
        <p:cNvPr id="1" name=""/>
        <p:cNvGrpSpPr/>
        <p:nvPr/>
      </p:nvGrpSpPr>
      <p:grpSpPr>
        <a:xfrm>
          <a:off x="0" y="0"/>
          <a:ext cx="0" cy="0"/>
          <a:chOff x="0" y="0"/>
          <a:chExt cx="0" cy="0"/>
        </a:xfrm>
      </p:grpSpPr>
      <p:sp>
        <p:nvSpPr>
          <p:cNvPr id="34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trike="noStrike" u="none">
              <a:solidFill>
                <a:srgbClr val="ffffff"/>
              </a:solidFill>
              <a:uFillTx/>
              <a:latin typeface="Arial"/>
            </a:endParaRPr>
          </a:p>
        </p:txBody>
      </p:sp>
      <p:sp>
        <p:nvSpPr>
          <p:cNvPr id="348"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ffffff"/>
              </a:solidFill>
              <a:uFillTx/>
              <a:latin typeface="Arial"/>
            </a:endParaRPr>
          </a:p>
        </p:txBody>
      </p:sp>
      <p:sp>
        <p:nvSpPr>
          <p:cNvPr id="349"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ffffff"/>
              </a:solidFill>
              <a:uFillTx/>
              <a:latin typeface="Arial"/>
            </a:endParaRPr>
          </a:p>
        </p:txBody>
      </p:sp>
      <p:sp>
        <p:nvSpPr>
          <p:cNvPr id="350"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ffffff"/>
              </a:solidFill>
              <a:uFillTx/>
              <a:latin typeface="Arial"/>
            </a:endParaRPr>
          </a:p>
        </p:txBody>
      </p:sp>
      <p:sp>
        <p:nvSpPr>
          <p:cNvPr id="351"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ffffff"/>
              </a:solidFill>
              <a:uFillTx/>
              <a:latin typeface="Arial"/>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AndTwoObj" preserve="1">
  <p:cSld name="Default 18">
    <p:spTree>
      <p:nvGrpSpPr>
        <p:cNvPr id="1" name=""/>
        <p:cNvGrpSpPr/>
        <p:nvPr/>
      </p:nvGrpSpPr>
      <p:grpSpPr>
        <a:xfrm>
          <a:off x="0" y="0"/>
          <a:ext cx="0" cy="0"/>
          <a:chOff x="0" y="0"/>
          <a:chExt cx="0" cy="0"/>
        </a:xfrm>
      </p:grpSpPr>
      <p:sp>
        <p:nvSpPr>
          <p:cNvPr id="35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trike="noStrike" u="none">
              <a:solidFill>
                <a:srgbClr val="ffffff"/>
              </a:solidFill>
              <a:uFillTx/>
              <a:latin typeface="Arial"/>
            </a:endParaRPr>
          </a:p>
        </p:txBody>
      </p:sp>
      <p:sp>
        <p:nvSpPr>
          <p:cNvPr id="353"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ffffff"/>
              </a:solidFill>
              <a:uFillTx/>
              <a:latin typeface="Arial"/>
            </a:endParaRPr>
          </a:p>
        </p:txBody>
      </p:sp>
      <p:sp>
        <p:nvSpPr>
          <p:cNvPr id="354"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ffffff"/>
              </a:solidFill>
              <a:uFillTx/>
              <a:latin typeface="Arial"/>
            </a:endParaRPr>
          </a:p>
        </p:txBody>
      </p:sp>
      <p:sp>
        <p:nvSpPr>
          <p:cNvPr id="355"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ffffff"/>
              </a:solidFill>
              <a:uFillTx/>
              <a:latin typeface="Arial"/>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Tx" preserve="1">
  <p:cSld name="Default 18">
    <p:spTree>
      <p:nvGrpSpPr>
        <p:cNvPr id="1" name=""/>
        <p:cNvGrpSpPr/>
        <p:nvPr/>
      </p:nvGrpSpPr>
      <p:grpSpPr>
        <a:xfrm>
          <a:off x="0" y="0"/>
          <a:ext cx="0" cy="0"/>
          <a:chOff x="0" y="0"/>
          <a:chExt cx="0" cy="0"/>
        </a:xfrm>
      </p:grpSpPr>
      <p:sp>
        <p:nvSpPr>
          <p:cNvPr id="35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trike="noStrike" u="none">
              <a:solidFill>
                <a:srgbClr val="ffffff"/>
              </a:solidFill>
              <a:uFillTx/>
              <a:latin typeface="Arial"/>
            </a:endParaRPr>
          </a:p>
        </p:txBody>
      </p:sp>
      <p:sp>
        <p:nvSpPr>
          <p:cNvPr id="357"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ffffff"/>
              </a:solidFill>
              <a:uFillTx/>
              <a:latin typeface="Arial"/>
            </a:endParaRPr>
          </a:p>
        </p:txBody>
      </p:sp>
      <p:sp>
        <p:nvSpPr>
          <p:cNvPr id="358"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ffffff"/>
              </a:solidFill>
              <a:uFillTx/>
              <a:latin typeface="Arial"/>
            </a:endParaRPr>
          </a:p>
        </p:txBody>
      </p:sp>
      <p:sp>
        <p:nvSpPr>
          <p:cNvPr id="359"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ffffff"/>
              </a:solidFill>
              <a:uFillTx/>
              <a:latin typeface="Arial"/>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18">
    <p:spTree>
      <p:nvGrpSpPr>
        <p:cNvPr id="1" name=""/>
        <p:cNvGrpSpPr/>
        <p:nvPr/>
      </p:nvGrpSpPr>
      <p:grpSpPr>
        <a:xfrm>
          <a:off x="0" y="0"/>
          <a:ext cx="0" cy="0"/>
          <a:chOff x="0" y="0"/>
          <a:chExt cx="0" cy="0"/>
        </a:xfrm>
      </p:grpSpPr>
      <p:sp>
        <p:nvSpPr>
          <p:cNvPr id="36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trike="noStrike" u="none">
              <a:solidFill>
                <a:srgbClr val="ffffff"/>
              </a:solidFill>
              <a:uFillTx/>
              <a:latin typeface="Arial"/>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Default 18">
    <p:spTree>
      <p:nvGrpSpPr>
        <p:cNvPr id="1" name=""/>
        <p:cNvGrpSpPr/>
        <p:nvPr/>
      </p:nvGrpSpPr>
      <p:grpSpPr>
        <a:xfrm>
          <a:off x="0" y="0"/>
          <a:ext cx="0" cy="0"/>
          <a:chOff x="0" y="0"/>
          <a:chExt cx="0" cy="0"/>
        </a:xfrm>
      </p:grpSpPr>
      <p:sp>
        <p:nvSpPr>
          <p:cNvPr id="36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trike="noStrike" u="none">
              <a:solidFill>
                <a:srgbClr val="ffffff"/>
              </a:solidFill>
              <a:uFillTx/>
              <a:latin typeface="Arial"/>
            </a:endParaRPr>
          </a:p>
        </p:txBody>
      </p:sp>
      <p:sp>
        <p:nvSpPr>
          <p:cNvPr id="362"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ffffff"/>
              </a:solidFill>
              <a:uFillTx/>
              <a:latin typeface="Arial"/>
            </a:endParaRPr>
          </a:p>
        </p:txBody>
      </p:sp>
      <p:sp>
        <p:nvSpPr>
          <p:cNvPr id="363"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ffffff"/>
              </a:solidFill>
              <a:uFillTx/>
              <a:latin typeface="Arial"/>
            </a:endParaRPr>
          </a:p>
        </p:txBody>
      </p:sp>
      <p:sp>
        <p:nvSpPr>
          <p:cNvPr id="364"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ffffff"/>
              </a:solidFill>
              <a:uFillTx/>
              <a:latin typeface="Arial"/>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18">
    <p:spTree>
      <p:nvGrpSpPr>
        <p:cNvPr id="1" name=""/>
        <p:cNvGrpSpPr/>
        <p:nvPr/>
      </p:nvGrpSpPr>
      <p:grpSpPr>
        <a:xfrm>
          <a:off x="0" y="0"/>
          <a:ext cx="0" cy="0"/>
          <a:chOff x="0" y="0"/>
          <a:chExt cx="0" cy="0"/>
        </a:xfrm>
      </p:grpSpPr>
      <p:sp>
        <p:nvSpPr>
          <p:cNvPr id="36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trike="noStrike" u="none">
              <a:solidFill>
                <a:srgbClr val="ffffff"/>
              </a:solidFill>
              <a:uFillTx/>
              <a:latin typeface="Arial"/>
            </a:endParaRPr>
          </a:p>
        </p:txBody>
      </p:sp>
      <p:sp>
        <p:nvSpPr>
          <p:cNvPr id="366"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ffffff"/>
              </a:solidFill>
              <a:uFillTx/>
              <a:latin typeface="Arial"/>
            </a:endParaRPr>
          </a:p>
        </p:txBody>
      </p:sp>
      <p:sp>
        <p:nvSpPr>
          <p:cNvPr id="367"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ffffff"/>
              </a:solidFill>
              <a:uFillTx/>
              <a:latin typeface="Arial"/>
            </a:endParaRPr>
          </a:p>
        </p:txBody>
      </p:sp>
    </p:spTree>
  </p:cSld>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Default 18">
    <p:spTree>
      <p:nvGrpSpPr>
        <p:cNvPr id="1" name=""/>
        <p:cNvGrpSpPr/>
        <p:nvPr/>
      </p:nvGrpSpPr>
      <p:grpSpPr>
        <a:xfrm>
          <a:off x="0" y="0"/>
          <a:ext cx="0" cy="0"/>
          <a:chOff x="0" y="0"/>
          <a:chExt cx="0" cy="0"/>
        </a:xfrm>
      </p:grpSpPr>
      <p:sp>
        <p:nvSpPr>
          <p:cNvPr id="36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trike="noStrike" u="none">
              <a:solidFill>
                <a:srgbClr val="ffffff"/>
              </a:solidFill>
              <a:uFillTx/>
              <a:latin typeface="Arial"/>
            </a:endParaRPr>
          </a:p>
        </p:txBody>
      </p:sp>
      <p:sp>
        <p:nvSpPr>
          <p:cNvPr id="369"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ffffff"/>
              </a:solidFill>
              <a:uFillTx/>
              <a:latin typeface="Arial"/>
            </a:endParaRPr>
          </a:p>
        </p:txBody>
      </p:sp>
      <p:sp>
        <p:nvSpPr>
          <p:cNvPr id="370"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ffffff"/>
              </a:solidFill>
              <a:uFillTx/>
              <a:latin typeface="Arial"/>
            </a:endParaRPr>
          </a:p>
        </p:txBody>
      </p:sp>
    </p:spTree>
  </p:cSld>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Default 18">
    <p:spTree>
      <p:nvGrpSpPr>
        <p:cNvPr id="1" name=""/>
        <p:cNvGrpSpPr/>
        <p:nvPr/>
      </p:nvGrpSpPr>
      <p:grpSpPr>
        <a:xfrm>
          <a:off x="0" y="0"/>
          <a:ext cx="0" cy="0"/>
          <a:chOff x="0" y="0"/>
          <a:chExt cx="0" cy="0"/>
        </a:xfrm>
      </p:grpSpPr>
      <p:sp>
        <p:nvSpPr>
          <p:cNvPr id="37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trike="noStrike" u="none">
              <a:solidFill>
                <a:srgbClr val="ffffff"/>
              </a:solidFill>
              <a:uFillTx/>
              <a:latin typeface="Arial"/>
            </a:endParaRPr>
          </a:p>
        </p:txBody>
      </p:sp>
      <p:sp>
        <p:nvSpPr>
          <p:cNvPr id="372"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ffffff"/>
              </a:solidFill>
              <a:uFillTx/>
              <a:latin typeface="Arial"/>
            </a:endParaRPr>
          </a:p>
        </p:txBody>
      </p:sp>
    </p:spTree>
  </p:cSld>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8">
    <p:spTree>
      <p:nvGrpSpPr>
        <p:cNvPr id="1" name=""/>
        <p:cNvGrpSpPr/>
        <p:nvPr/>
      </p:nvGrpSpPr>
      <p:grpSpPr>
        <a:xfrm>
          <a:off x="0" y="0"/>
          <a:ext cx="0" cy="0"/>
          <a:chOff x="0" y="0"/>
          <a:chExt cx="0" cy="0"/>
        </a:xfrm>
      </p:grpSpPr>
    </p:spTree>
  </p:cSld>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Default 19">
    <p:spTree>
      <p:nvGrpSpPr>
        <p:cNvPr id="1" name=""/>
        <p:cNvGrpSpPr/>
        <p:nvPr/>
      </p:nvGrpSpPr>
      <p:grpSpPr>
        <a:xfrm>
          <a:off x="0" y="0"/>
          <a:ext cx="0" cy="0"/>
          <a:chOff x="0" y="0"/>
          <a:chExt cx="0" cy="0"/>
        </a:xfrm>
      </p:grpSpPr>
      <p:sp>
        <p:nvSpPr>
          <p:cNvPr id="37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trike="noStrike" u="none">
              <a:solidFill>
                <a:srgbClr val="ffffff"/>
              </a:solidFill>
              <a:uFillTx/>
              <a:latin typeface="Arial"/>
            </a:endParaRPr>
          </a:p>
        </p:txBody>
      </p:sp>
      <p:sp>
        <p:nvSpPr>
          <p:cNvPr id="377"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ffffff"/>
              </a:solidFill>
              <a:uFillTx/>
              <a:latin typeface="Arial"/>
            </a:endParaRPr>
          </a:p>
        </p:txBody>
      </p:sp>
    </p:spTree>
  </p:cSld>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20">
    <p:spTree>
      <p:nvGrpSpPr>
        <p:cNvPr id="1" name=""/>
        <p:cNvGrpSpPr/>
        <p:nvPr/>
      </p:nvGrpSpPr>
      <p:grpSpPr>
        <a:xfrm>
          <a:off x="0" y="0"/>
          <a:ext cx="0" cy="0"/>
          <a:chOff x="0" y="0"/>
          <a:chExt cx="0" cy="0"/>
        </a:xfrm>
      </p:grpSpPr>
      <p:sp>
        <p:nvSpPr>
          <p:cNvPr id="38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trike="noStrike" u="none">
              <a:solidFill>
                <a:srgbClr val="ffffff"/>
              </a:solidFill>
              <a:uFillTx/>
              <a:latin typeface="Arial"/>
            </a:endParaRPr>
          </a:p>
        </p:txBody>
      </p:sp>
      <p:sp>
        <p:nvSpPr>
          <p:cNvPr id="383"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ffffff"/>
              </a:solidFill>
              <a:uFillTx/>
              <a:latin typeface="Arial"/>
            </a:endParaRPr>
          </a:p>
        </p:txBody>
      </p:sp>
    </p:spTree>
  </p:cSld>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21">
    <p:spTree>
      <p:nvGrpSpPr>
        <p:cNvPr id="1" name=""/>
        <p:cNvGrpSpPr/>
        <p:nvPr/>
      </p:nvGrpSpPr>
      <p:grpSpPr>
        <a:xfrm>
          <a:off x="0" y="0"/>
          <a:ext cx="0" cy="0"/>
          <a:chOff x="0" y="0"/>
          <a:chExt cx="0" cy="0"/>
        </a:xfrm>
      </p:grpSpPr>
      <p:sp>
        <p:nvSpPr>
          <p:cNvPr id="38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trike="noStrike" u="none">
              <a:solidFill>
                <a:srgbClr val="ffffff"/>
              </a:solidFill>
              <a:uFillTx/>
              <a:latin typeface="Arial"/>
            </a:endParaRPr>
          </a:p>
        </p:txBody>
      </p:sp>
      <p:sp>
        <p:nvSpPr>
          <p:cNvPr id="390"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ffffff"/>
              </a:solidFill>
              <a:uFillTx/>
              <a:latin typeface="Arial"/>
            </a:endParaRPr>
          </a:p>
        </p:txBody>
      </p:sp>
      <p:sp>
        <p:nvSpPr>
          <p:cNvPr id="391"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ffffff"/>
              </a:solidFill>
              <a:uFillTx/>
              <a:latin typeface="Arial"/>
            </a:endParaRPr>
          </a:p>
        </p:txBody>
      </p:sp>
    </p:spTree>
  </p:cSld>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22">
    <p:spTree>
      <p:nvGrpSpPr>
        <p:cNvPr id="1" name=""/>
        <p:cNvGrpSpPr/>
        <p:nvPr/>
      </p:nvGrpSpPr>
      <p:grpSpPr>
        <a:xfrm>
          <a:off x="0" y="0"/>
          <a:ext cx="0" cy="0"/>
          <a:chOff x="0" y="0"/>
          <a:chExt cx="0" cy="0"/>
        </a:xfrm>
      </p:grpSpPr>
      <p:sp>
        <p:nvSpPr>
          <p:cNvPr id="39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trike="noStrike" u="none">
              <a:solidFill>
                <a:srgbClr val="ffffff"/>
              </a:solidFill>
              <a:uFillTx/>
              <a:latin typeface="Arial"/>
            </a:endParaRPr>
          </a:p>
        </p:txBody>
      </p:sp>
    </p:spTree>
  </p:cSld>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mediaAndTx" preserve="1">
  <p:cSld name="Default 23">
    <p:spTree>
      <p:nvGrpSpPr>
        <p:cNvPr id="1" name=""/>
        <p:cNvGrpSpPr/>
        <p:nvPr/>
      </p:nvGrpSpPr>
      <p:grpSpPr>
        <a:xfrm>
          <a:off x="0" y="0"/>
          <a:ext cx="0" cy="0"/>
          <a:chOff x="0" y="0"/>
          <a:chExt cx="0" cy="0"/>
        </a:xfrm>
      </p:grpSpPr>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3.png"/><Relationship Id="rId6" Type="http://schemas.openxmlformats.org/officeDocument/2006/relationships/image" Target="../media/image3.png"/><Relationship Id="rId7" Type="http://schemas.openxmlformats.org/officeDocument/2006/relationships/image" Target="../media/image3.png"/><Relationship Id="rId8"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1.jpe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3.png"/><Relationship Id="rId6" Type="http://schemas.openxmlformats.org/officeDocument/2006/relationships/image" Target="../media/image3.png"/><Relationship Id="rId7" Type="http://schemas.openxmlformats.org/officeDocument/2006/relationships/image" Target="../media/image3.png"/><Relationship Id="rId8" Type="http://schemas.openxmlformats.org/officeDocument/2006/relationships/slideLayout" Target="../slideLayouts/slideLayout2.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1.jpe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3.png"/><Relationship Id="rId6" Type="http://schemas.openxmlformats.org/officeDocument/2006/relationships/image" Target="../media/image3.png"/><Relationship Id="rId7" Type="http://schemas.openxmlformats.org/officeDocument/2006/relationships/image" Target="../media/image3.png"/><Relationship Id="rId8" Type="http://schemas.openxmlformats.org/officeDocument/2006/relationships/slideLayout" Target="../slideLayouts/slideLayout3.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image" Target="../media/image1.jpe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3.png"/><Relationship Id="rId6" Type="http://schemas.openxmlformats.org/officeDocument/2006/relationships/image" Target="../media/image3.png"/><Relationship Id="rId7" Type="http://schemas.openxmlformats.org/officeDocument/2006/relationships/image" Target="../media/image3.png"/><Relationship Id="rId8" Type="http://schemas.openxmlformats.org/officeDocument/2006/relationships/slideLayout" Target="../slideLayouts/slideLayout4.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image" Target="../media/image1.jpe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3.png"/><Relationship Id="rId6" Type="http://schemas.openxmlformats.org/officeDocument/2006/relationships/image" Target="../media/image3.png"/><Relationship Id="rId7" Type="http://schemas.openxmlformats.org/officeDocument/2006/relationships/image" Target="../media/image3.png"/><Relationship Id="rId8" Type="http://schemas.openxmlformats.org/officeDocument/2006/relationships/slideLayout" Target="../slideLayouts/slideLayout5.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image" Target="../media/image1.jpe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3.png"/><Relationship Id="rId6" Type="http://schemas.openxmlformats.org/officeDocument/2006/relationships/image" Target="../media/image3.png"/><Relationship Id="rId7" Type="http://schemas.openxmlformats.org/officeDocument/2006/relationships/image" Target="../media/image3.png"/><Relationship Id="rId8" Type="http://schemas.openxmlformats.org/officeDocument/2006/relationships/slideLayout" Target="../slideLayouts/slideLayout6.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image" Target="../media/image1.jpe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3.png"/><Relationship Id="rId6" Type="http://schemas.openxmlformats.org/officeDocument/2006/relationships/image" Target="../media/image3.png"/><Relationship Id="rId7" Type="http://schemas.openxmlformats.org/officeDocument/2006/relationships/image" Target="../media/image3.png"/><Relationship Id="rId8" Type="http://schemas.openxmlformats.org/officeDocument/2006/relationships/slideLayout" Target="../slideLayouts/slideLayout7.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image" Target="../media/image1.jpe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3.png"/><Relationship Id="rId6" Type="http://schemas.openxmlformats.org/officeDocument/2006/relationships/image" Target="../media/image3.png"/><Relationship Id="rId7" Type="http://schemas.openxmlformats.org/officeDocument/2006/relationships/image" Target="../media/image3.png"/><Relationship Id="rId8" Type="http://schemas.openxmlformats.org/officeDocument/2006/relationships/slideLayout" Target="../slideLayouts/slideLayout8.xml"/>
</Relationships>
</file>

<file path=ppt/slideMasters/_rels/slideMaster9.xml.rels><?xml version="1.0" encoding="UTF-8"?>
<Relationships xmlns="http://schemas.openxmlformats.org/package/2006/relationships"><Relationship Id="rId1" Type="http://schemas.openxmlformats.org/officeDocument/2006/relationships/theme" Target="../theme/theme9.xml"/><Relationship Id="rId2" Type="http://schemas.openxmlformats.org/officeDocument/2006/relationships/image" Target="../media/image1.jpe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3.png"/><Relationship Id="rId6" Type="http://schemas.openxmlformats.org/officeDocument/2006/relationships/image" Target="../media/image3.png"/><Relationship Id="rId7" Type="http://schemas.openxmlformats.org/officeDocument/2006/relationships/image" Target="../media/image3.png"/><Relationship Id="rId8" Type="http://schemas.openxmlformats.org/officeDocument/2006/relationships/slideLayout" Target="../slideLayouts/slideLayout9.xml"/>
</Relationships>
</file>

<file path=ppt/slideMasters/_rels/slideMaster10.xml.rels><?xml version="1.0" encoding="UTF-8"?>
<Relationships xmlns="http://schemas.openxmlformats.org/package/2006/relationships"><Relationship Id="rId1" Type="http://schemas.openxmlformats.org/officeDocument/2006/relationships/theme" Target="../theme/theme10.xml"/><Relationship Id="rId2" Type="http://schemas.openxmlformats.org/officeDocument/2006/relationships/image" Target="../media/image1.jpe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3.png"/><Relationship Id="rId6" Type="http://schemas.openxmlformats.org/officeDocument/2006/relationships/image" Target="../media/image3.png"/><Relationship Id="rId7" Type="http://schemas.openxmlformats.org/officeDocument/2006/relationships/image" Target="../media/image3.png"/><Relationship Id="rId8" Type="http://schemas.openxmlformats.org/officeDocument/2006/relationships/slideLayout" Target="../slideLayouts/slideLayout10.xml"/>
</Relationships>
</file>

<file path=ppt/slideMasters/_rels/slideMaster11.xml.rels><?xml version="1.0" encoding="UTF-8"?>
<Relationships xmlns="http://schemas.openxmlformats.org/package/2006/relationships"><Relationship Id="rId1" Type="http://schemas.openxmlformats.org/officeDocument/2006/relationships/theme" Target="../theme/theme11.xml"/><Relationship Id="rId2" Type="http://schemas.openxmlformats.org/officeDocument/2006/relationships/image" Target="../media/image1.jpe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3.png"/><Relationship Id="rId6" Type="http://schemas.openxmlformats.org/officeDocument/2006/relationships/image" Target="../media/image3.png"/><Relationship Id="rId7" Type="http://schemas.openxmlformats.org/officeDocument/2006/relationships/image" Target="../media/image3.png"/><Relationship Id="rId8" Type="http://schemas.openxmlformats.org/officeDocument/2006/relationships/slideLayout" Target="../slideLayouts/slideLayout11.xml"/>
</Relationships>
</file>

<file path=ppt/slideMasters/_rels/slideMaster12.xml.rels><?xml version="1.0" encoding="UTF-8"?>
<Relationships xmlns="http://schemas.openxmlformats.org/package/2006/relationships"><Relationship Id="rId1" Type="http://schemas.openxmlformats.org/officeDocument/2006/relationships/theme" Target="../theme/theme12.xml"/><Relationship Id="rId2" Type="http://schemas.openxmlformats.org/officeDocument/2006/relationships/image" Target="../media/image1.jpe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3.png"/><Relationship Id="rId6" Type="http://schemas.openxmlformats.org/officeDocument/2006/relationships/image" Target="../media/image3.png"/><Relationship Id="rId7" Type="http://schemas.openxmlformats.org/officeDocument/2006/relationships/image" Target="../media/image3.png"/><Relationship Id="rId8" Type="http://schemas.openxmlformats.org/officeDocument/2006/relationships/slideLayout" Target="../slideLayouts/slideLayout12.xml"/>
</Relationships>
</file>

<file path=ppt/slideMasters/_rels/slideMaster13.xml.rels><?xml version="1.0" encoding="UTF-8"?>
<Relationships xmlns="http://schemas.openxmlformats.org/package/2006/relationships"><Relationship Id="rId1" Type="http://schemas.openxmlformats.org/officeDocument/2006/relationships/theme" Target="../theme/theme13.xml"/><Relationship Id="rId2" Type="http://schemas.openxmlformats.org/officeDocument/2006/relationships/image" Target="../media/image4.png"/><Relationship Id="rId3" Type="http://schemas.openxmlformats.org/officeDocument/2006/relationships/image" Target="../media/image5.png"/><Relationship Id="rId4" Type="http://schemas.openxmlformats.org/officeDocument/2006/relationships/slideLayout" Target="../slideLayouts/slideLayout13.xml"/>
</Relationships>
</file>

<file path=ppt/slideMasters/_rels/slideMaster14.xml.rels><?xml version="1.0" encoding="UTF-8"?>
<Relationships xmlns="http://schemas.openxmlformats.org/package/2006/relationships"><Relationship Id="rId1" Type="http://schemas.openxmlformats.org/officeDocument/2006/relationships/theme" Target="../theme/theme14.xml"/><Relationship Id="rId2" Type="http://schemas.openxmlformats.org/officeDocument/2006/relationships/image" Target="../media/image4.png"/><Relationship Id="rId3" Type="http://schemas.openxmlformats.org/officeDocument/2006/relationships/image" Target="../media/image5.png"/><Relationship Id="rId4" Type="http://schemas.openxmlformats.org/officeDocument/2006/relationships/slideLayout" Target="../slideLayouts/slideLayout14.xml"/>
</Relationships>
</file>

<file path=ppt/slideMasters/_rels/slideMaster15.xml.rels><?xml version="1.0" encoding="UTF-8"?>
<Relationships xmlns="http://schemas.openxmlformats.org/package/2006/relationships"><Relationship Id="rId1" Type="http://schemas.openxmlformats.org/officeDocument/2006/relationships/theme" Target="../theme/theme15.xml"/><Relationship Id="rId2" Type="http://schemas.openxmlformats.org/officeDocument/2006/relationships/image" Target="../media/image4.png"/><Relationship Id="rId3" Type="http://schemas.openxmlformats.org/officeDocument/2006/relationships/image" Target="../media/image5.png"/><Relationship Id="rId4" Type="http://schemas.openxmlformats.org/officeDocument/2006/relationships/slideLayout" Target="../slideLayouts/slideLayout15.xml"/>
</Relationships>
</file>

<file path=ppt/slideMasters/_rels/slideMaster16.xml.rels><?xml version="1.0" encoding="UTF-8"?>
<Relationships xmlns="http://schemas.openxmlformats.org/package/2006/relationships"><Relationship Id="rId1" Type="http://schemas.openxmlformats.org/officeDocument/2006/relationships/theme" Target="../theme/theme16.xml"/><Relationship Id="rId2" Type="http://schemas.openxmlformats.org/officeDocument/2006/relationships/image" Target="../media/image4.png"/><Relationship Id="rId3" Type="http://schemas.openxmlformats.org/officeDocument/2006/relationships/image" Target="../media/image5.png"/><Relationship Id="rId4" Type="http://schemas.openxmlformats.org/officeDocument/2006/relationships/slideLayout" Target="../slideLayouts/slideLayout16.xml"/>
</Relationships>
</file>

<file path=ppt/slideMasters/_rels/slideMaster17.xml.rels><?xml version="1.0" encoding="UTF-8"?>
<Relationships xmlns="http://schemas.openxmlformats.org/package/2006/relationships"><Relationship Id="rId1" Type="http://schemas.openxmlformats.org/officeDocument/2006/relationships/theme" Target="../theme/theme17.xml"/><Relationship Id="rId2" Type="http://schemas.openxmlformats.org/officeDocument/2006/relationships/image" Target="../media/image4.png"/><Relationship Id="rId3" Type="http://schemas.openxmlformats.org/officeDocument/2006/relationships/image" Target="../media/image5.png"/><Relationship Id="rId4" Type="http://schemas.openxmlformats.org/officeDocument/2006/relationships/slideLayout" Target="../slideLayouts/slideLayout17.xml"/>
</Relationships>
</file>

<file path=ppt/slideMasters/_rels/slideMaster18.xml.rels><?xml version="1.0" encoding="UTF-8"?>
<Relationships xmlns="http://schemas.openxmlformats.org/package/2006/relationships"><Relationship Id="rId1" Type="http://schemas.openxmlformats.org/officeDocument/2006/relationships/theme" Target="../theme/theme18.xml"/><Relationship Id="rId2" Type="http://schemas.openxmlformats.org/officeDocument/2006/relationships/image" Target="../media/image4.png"/><Relationship Id="rId3" Type="http://schemas.openxmlformats.org/officeDocument/2006/relationships/image" Target="../media/image5.png"/><Relationship Id="rId4" Type="http://schemas.openxmlformats.org/officeDocument/2006/relationships/slideLayout" Target="../slideLayouts/slideLayout18.xml"/>
</Relationships>
</file>

<file path=ppt/slideMasters/_rels/slideMaster19.xml.rels><?xml version="1.0" encoding="UTF-8"?>
<Relationships xmlns="http://schemas.openxmlformats.org/package/2006/relationships"><Relationship Id="rId1" Type="http://schemas.openxmlformats.org/officeDocument/2006/relationships/theme" Target="../theme/theme19.xml"/><Relationship Id="rId2" Type="http://schemas.openxmlformats.org/officeDocument/2006/relationships/image" Target="../media/image4.png"/><Relationship Id="rId3" Type="http://schemas.openxmlformats.org/officeDocument/2006/relationships/image" Target="../media/image5.png"/><Relationship Id="rId4" Type="http://schemas.openxmlformats.org/officeDocument/2006/relationships/slideLayout" Target="../slideLayouts/slideLayout19.xml"/>
</Relationships>
</file>

<file path=ppt/slideMasters/_rels/slideMaster20.xml.rels><?xml version="1.0" encoding="UTF-8"?>
<Relationships xmlns="http://schemas.openxmlformats.org/package/2006/relationships"><Relationship Id="rId1" Type="http://schemas.openxmlformats.org/officeDocument/2006/relationships/theme" Target="../theme/theme20.xml"/><Relationship Id="rId2" Type="http://schemas.openxmlformats.org/officeDocument/2006/relationships/image" Target="../media/image4.png"/><Relationship Id="rId3" Type="http://schemas.openxmlformats.org/officeDocument/2006/relationships/image" Target="../media/image5.png"/><Relationship Id="rId4" Type="http://schemas.openxmlformats.org/officeDocument/2006/relationships/slideLayout" Target="../slideLayouts/slideLayout20.xml"/>
</Relationships>
</file>

<file path=ppt/slideMasters/_rels/slideMaster21.xml.rels><?xml version="1.0" encoding="UTF-8"?>
<Relationships xmlns="http://schemas.openxmlformats.org/package/2006/relationships"><Relationship Id="rId1" Type="http://schemas.openxmlformats.org/officeDocument/2006/relationships/theme" Target="../theme/theme21.xml"/><Relationship Id="rId2" Type="http://schemas.openxmlformats.org/officeDocument/2006/relationships/image" Target="../media/image4.png"/><Relationship Id="rId3" Type="http://schemas.openxmlformats.org/officeDocument/2006/relationships/image" Target="../media/image5.png"/><Relationship Id="rId4" Type="http://schemas.openxmlformats.org/officeDocument/2006/relationships/slideLayout" Target="../slideLayouts/slideLayout21.xml"/>
</Relationships>
</file>

<file path=ppt/slideMasters/_rels/slideMaster22.xml.rels><?xml version="1.0" encoding="UTF-8"?>
<Relationships xmlns="http://schemas.openxmlformats.org/package/2006/relationships"><Relationship Id="rId1" Type="http://schemas.openxmlformats.org/officeDocument/2006/relationships/theme" Target="../theme/theme22.xml"/><Relationship Id="rId2" Type="http://schemas.openxmlformats.org/officeDocument/2006/relationships/image" Target="../media/image4.png"/><Relationship Id="rId3" Type="http://schemas.openxmlformats.org/officeDocument/2006/relationships/image" Target="../media/image5.png"/><Relationship Id="rId4" Type="http://schemas.openxmlformats.org/officeDocument/2006/relationships/slideLayout" Target="../slideLayouts/slideLayout22.xml"/>
</Relationships>
</file>

<file path=ppt/slideMasters/_rels/slideMaster23.xml.rels><?xml version="1.0" encoding="UTF-8"?>
<Relationships xmlns="http://schemas.openxmlformats.org/package/2006/relationships"><Relationship Id="rId1" Type="http://schemas.openxmlformats.org/officeDocument/2006/relationships/theme" Target="../theme/theme23.xml"/><Relationship Id="rId2" Type="http://schemas.openxmlformats.org/officeDocument/2006/relationships/image" Target="../media/image4.png"/><Relationship Id="rId3" Type="http://schemas.openxmlformats.org/officeDocument/2006/relationships/image" Target="../media/image5.png"/><Relationship Id="rId4" Type="http://schemas.openxmlformats.org/officeDocument/2006/relationships/slideLayout" Target="../slideLayouts/slideLayout23.xml"/>
</Relationships>
</file>

<file path=ppt/slideMasters/_rels/slideMaster24.xml.rels><?xml version="1.0" encoding="UTF-8"?>
<Relationships xmlns="http://schemas.openxmlformats.org/package/2006/relationships"><Relationship Id="rId1" Type="http://schemas.openxmlformats.org/officeDocument/2006/relationships/theme" Target="../theme/theme24.xml"/><Relationship Id="rId2" Type="http://schemas.openxmlformats.org/officeDocument/2006/relationships/image" Target="../media/image4.png"/><Relationship Id="rId3" Type="http://schemas.openxmlformats.org/officeDocument/2006/relationships/image" Target="../media/image5.png"/><Relationship Id="rId4" Type="http://schemas.openxmlformats.org/officeDocument/2006/relationships/slideLayout" Target="../slideLayouts/slideLayout24.xml"/>
</Relationships>
</file>

<file path=ppt/slideMasters/_rels/slideMaster25.xml.rels><?xml version="1.0" encoding="UTF-8"?>
<Relationships xmlns="http://schemas.openxmlformats.org/package/2006/relationships"><Relationship Id="rId1" Type="http://schemas.openxmlformats.org/officeDocument/2006/relationships/theme" Target="../theme/theme25.xml"/><Relationship Id="rId2" Type="http://schemas.openxmlformats.org/officeDocument/2006/relationships/image" Target="../media/image6.jpeg"/><Relationship Id="rId3" Type="http://schemas.openxmlformats.org/officeDocument/2006/relationships/image" Target="../media/image7.png"/><Relationship Id="rId4" Type="http://schemas.openxmlformats.org/officeDocument/2006/relationships/slideLayout" Target="../slideLayouts/slideLayout25.xml"/>
</Relationships>
</file>

<file path=ppt/slideMasters/_rels/slideMaster26.xml.rels><?xml version="1.0" encoding="UTF-8"?>
<Relationships xmlns="http://schemas.openxmlformats.org/package/2006/relationships"><Relationship Id="rId1" Type="http://schemas.openxmlformats.org/officeDocument/2006/relationships/theme" Target="../theme/theme26.xml"/><Relationship Id="rId2" Type="http://schemas.openxmlformats.org/officeDocument/2006/relationships/image" Target="../media/image6.jpeg"/><Relationship Id="rId3" Type="http://schemas.openxmlformats.org/officeDocument/2006/relationships/image" Target="../media/image7.png"/><Relationship Id="rId4" Type="http://schemas.openxmlformats.org/officeDocument/2006/relationships/slideLayout" Target="../slideLayouts/slideLayout26.xml"/>
</Relationships>
</file>

<file path=ppt/slideMasters/_rels/slideMaster27.xml.rels><?xml version="1.0" encoding="UTF-8"?>
<Relationships xmlns="http://schemas.openxmlformats.org/package/2006/relationships"><Relationship Id="rId1" Type="http://schemas.openxmlformats.org/officeDocument/2006/relationships/theme" Target="../theme/theme27.xml"/><Relationship Id="rId2" Type="http://schemas.openxmlformats.org/officeDocument/2006/relationships/image" Target="../media/image6.jpeg"/><Relationship Id="rId3" Type="http://schemas.openxmlformats.org/officeDocument/2006/relationships/image" Target="../media/image7.png"/><Relationship Id="rId4" Type="http://schemas.openxmlformats.org/officeDocument/2006/relationships/slideLayout" Target="../slideLayouts/slideLayout27.xml"/>
</Relationships>
</file>

<file path=ppt/slideMasters/_rels/slideMaster28.xml.rels><?xml version="1.0" encoding="UTF-8"?>
<Relationships xmlns="http://schemas.openxmlformats.org/package/2006/relationships"><Relationship Id="rId1" Type="http://schemas.openxmlformats.org/officeDocument/2006/relationships/theme" Target="../theme/theme28.xml"/><Relationship Id="rId2" Type="http://schemas.openxmlformats.org/officeDocument/2006/relationships/image" Target="../media/image6.jpeg"/><Relationship Id="rId3" Type="http://schemas.openxmlformats.org/officeDocument/2006/relationships/image" Target="../media/image7.png"/><Relationship Id="rId4" Type="http://schemas.openxmlformats.org/officeDocument/2006/relationships/slideLayout" Target="../slideLayouts/slideLayout28.xml"/>
</Relationships>
</file>

<file path=ppt/slideMasters/_rels/slideMaster29.xml.rels><?xml version="1.0" encoding="UTF-8"?>
<Relationships xmlns="http://schemas.openxmlformats.org/package/2006/relationships"><Relationship Id="rId1" Type="http://schemas.openxmlformats.org/officeDocument/2006/relationships/theme" Target="../theme/theme29.xml"/><Relationship Id="rId2" Type="http://schemas.openxmlformats.org/officeDocument/2006/relationships/image" Target="../media/image6.jpeg"/><Relationship Id="rId3" Type="http://schemas.openxmlformats.org/officeDocument/2006/relationships/image" Target="../media/image7.png"/><Relationship Id="rId4" Type="http://schemas.openxmlformats.org/officeDocument/2006/relationships/slideLayout" Target="../slideLayouts/slideLayout29.xml"/>
</Relationships>
</file>

<file path=ppt/slideMasters/_rels/slideMaster30.xml.rels><?xml version="1.0" encoding="UTF-8"?>
<Relationships xmlns="http://schemas.openxmlformats.org/package/2006/relationships"><Relationship Id="rId1" Type="http://schemas.openxmlformats.org/officeDocument/2006/relationships/theme" Target="../theme/theme30.xml"/><Relationship Id="rId2" Type="http://schemas.openxmlformats.org/officeDocument/2006/relationships/image" Target="../media/image6.jpeg"/><Relationship Id="rId3" Type="http://schemas.openxmlformats.org/officeDocument/2006/relationships/image" Target="../media/image7.png"/><Relationship Id="rId4" Type="http://schemas.openxmlformats.org/officeDocument/2006/relationships/slideLayout" Target="../slideLayouts/slideLayout30.xml"/>
</Relationships>
</file>

<file path=ppt/slideMasters/_rels/slideMaster31.xml.rels><?xml version="1.0" encoding="UTF-8"?>
<Relationships xmlns="http://schemas.openxmlformats.org/package/2006/relationships"><Relationship Id="rId1" Type="http://schemas.openxmlformats.org/officeDocument/2006/relationships/theme" Target="../theme/theme31.xml"/><Relationship Id="rId2" Type="http://schemas.openxmlformats.org/officeDocument/2006/relationships/image" Target="../media/image6.jpeg"/><Relationship Id="rId3" Type="http://schemas.openxmlformats.org/officeDocument/2006/relationships/image" Target="../media/image7.png"/><Relationship Id="rId4" Type="http://schemas.openxmlformats.org/officeDocument/2006/relationships/slideLayout" Target="../slideLayouts/slideLayout31.xml"/><Relationship Id="rId5" Type="http://schemas.openxmlformats.org/officeDocument/2006/relationships/slideLayout" Target="../slideLayouts/slideLayout32.xml"/><Relationship Id="rId6" Type="http://schemas.openxmlformats.org/officeDocument/2006/relationships/slideLayout" Target="../slideLayouts/slideLayout33.xml"/><Relationship Id="rId7" Type="http://schemas.openxmlformats.org/officeDocument/2006/relationships/slideLayout" Target="../slideLayouts/slideLayout34.xml"/><Relationship Id="rId8" Type="http://schemas.openxmlformats.org/officeDocument/2006/relationships/slideLayout" Target="../slideLayouts/slideLayout35.xml"/><Relationship Id="rId9" Type="http://schemas.openxmlformats.org/officeDocument/2006/relationships/slideLayout" Target="../slideLayouts/slideLayout36.xml"/><Relationship Id="rId10" Type="http://schemas.openxmlformats.org/officeDocument/2006/relationships/slideLayout" Target="../slideLayouts/slideLayout37.xml"/><Relationship Id="rId11" Type="http://schemas.openxmlformats.org/officeDocument/2006/relationships/slideLayout" Target="../slideLayouts/slideLayout38.xml"/><Relationship Id="rId12" Type="http://schemas.openxmlformats.org/officeDocument/2006/relationships/slideLayout" Target="../slideLayouts/slideLayout39.xml"/>
</Relationships>
</file>

<file path=ppt/slideMasters/_rels/slideMaster32.xml.rels><?xml version="1.0" encoding="UTF-8"?>
<Relationships xmlns="http://schemas.openxmlformats.org/package/2006/relationships"><Relationship Id="rId1" Type="http://schemas.openxmlformats.org/officeDocument/2006/relationships/theme" Target="../theme/theme32.xml"/><Relationship Id="rId2" Type="http://schemas.openxmlformats.org/officeDocument/2006/relationships/image" Target="../media/image6.jpeg"/><Relationship Id="rId3" Type="http://schemas.openxmlformats.org/officeDocument/2006/relationships/image" Target="../media/image7.png"/><Relationship Id="rId4" Type="http://schemas.openxmlformats.org/officeDocument/2006/relationships/slideLayout" Target="../slideLayouts/slideLayout40.xml"/>
</Relationships>
</file>

<file path=ppt/slideMasters/_rels/slideMaster33.xml.rels><?xml version="1.0" encoding="UTF-8"?>
<Relationships xmlns="http://schemas.openxmlformats.org/package/2006/relationships"><Relationship Id="rId1" Type="http://schemas.openxmlformats.org/officeDocument/2006/relationships/theme" Target="../theme/theme33.xml"/><Relationship Id="rId2" Type="http://schemas.openxmlformats.org/officeDocument/2006/relationships/image" Target="../media/image6.jpeg"/><Relationship Id="rId3" Type="http://schemas.openxmlformats.org/officeDocument/2006/relationships/image" Target="../media/image7.png"/><Relationship Id="rId4" Type="http://schemas.openxmlformats.org/officeDocument/2006/relationships/slideLayout" Target="../slideLayouts/slideLayout41.xml"/>
</Relationships>
</file>

<file path=ppt/slideMasters/_rels/slideMaster34.xml.rels><?xml version="1.0" encoding="UTF-8"?>
<Relationships xmlns="http://schemas.openxmlformats.org/package/2006/relationships"><Relationship Id="rId1" Type="http://schemas.openxmlformats.org/officeDocument/2006/relationships/theme" Target="../theme/theme34.xml"/><Relationship Id="rId2" Type="http://schemas.openxmlformats.org/officeDocument/2006/relationships/image" Target="../media/image6.jpeg"/><Relationship Id="rId3" Type="http://schemas.openxmlformats.org/officeDocument/2006/relationships/image" Target="../media/image7.png"/><Relationship Id="rId4" Type="http://schemas.openxmlformats.org/officeDocument/2006/relationships/slideLayout" Target="../slideLayouts/slideLayout42.xml"/>
</Relationships>
</file>

<file path=ppt/slideMasters/_rels/slideMaster35.xml.rels><?xml version="1.0" encoding="UTF-8"?>
<Relationships xmlns="http://schemas.openxmlformats.org/package/2006/relationships"><Relationship Id="rId1" Type="http://schemas.openxmlformats.org/officeDocument/2006/relationships/theme" Target="../theme/theme35.xml"/><Relationship Id="rId2" Type="http://schemas.openxmlformats.org/officeDocument/2006/relationships/image" Target="../media/image6.jpeg"/><Relationship Id="rId3" Type="http://schemas.openxmlformats.org/officeDocument/2006/relationships/image" Target="../media/image7.png"/><Relationship Id="rId4" Type="http://schemas.openxmlformats.org/officeDocument/2006/relationships/slideLayout" Target="../slideLayouts/slideLayout43.xml"/>
</Relationships>
</file>

<file path=ppt/slideMasters/_rels/slideMaster36.xml.rels><?xml version="1.0" encoding="UTF-8"?>
<Relationships xmlns="http://schemas.openxmlformats.org/package/2006/relationships"><Relationship Id="rId1" Type="http://schemas.openxmlformats.org/officeDocument/2006/relationships/theme" Target="../theme/theme36.xml"/><Relationship Id="rId2" Type="http://schemas.openxmlformats.org/officeDocument/2006/relationships/image" Target="../media/image6.jpeg"/><Relationship Id="rId3" Type="http://schemas.openxmlformats.org/officeDocument/2006/relationships/image" Target="../media/image7.png"/><Relationship Id="rId4" Type="http://schemas.openxmlformats.org/officeDocument/2006/relationships/slideLayout" Target="../slideLayouts/slideLayout44.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CustomShape 1"/>
          <p:cNvSpPr/>
          <p:nvPr/>
        </p:nvSpPr>
        <p:spPr>
          <a:xfrm>
            <a:off x="11323800" y="6585840"/>
            <a:ext cx="924480" cy="227160"/>
          </a:xfrm>
          <a:prstGeom prst="rect">
            <a:avLst/>
          </a:prstGeom>
          <a:noFill/>
          <a:ln w="0">
            <a:noFill/>
          </a:ln>
        </p:spPr>
        <p:style>
          <a:lnRef idx="0"/>
          <a:fillRef idx="0"/>
          <a:effectRef idx="0"/>
          <a:fontRef idx="minor"/>
        </p:style>
        <p:txBody>
          <a:bodyPr wrap="none" lIns="90000" rIns="90000" tIns="45000" bIns="45000" anchor="t">
            <a:spAutoFit/>
          </a:bodyPr>
          <a:p>
            <a:pPr algn="r" defTabSz="914400">
              <a:lnSpc>
                <a:spcPct val="100000"/>
              </a:lnSpc>
            </a:pPr>
            <a:fld id="{BA608E05-C220-4E39-B52A-387C70B0246D}" type="slidenum">
              <a:rPr b="0" lang="en-GB" sz="900" strike="noStrike" u="none">
                <a:solidFill>
                  <a:srgbClr val="afabab"/>
                </a:solidFill>
                <a:uFillTx/>
                <a:latin typeface="Arial"/>
                <a:ea typeface="Tahoma"/>
              </a:rPr>
              <a:t>&lt;number&gt;</a:t>
            </a:fld>
            <a:r>
              <a:rPr b="0" lang="tr-TR" sz="900" strike="noStrike" u="none">
                <a:solidFill>
                  <a:srgbClr val="afabab"/>
                </a:solidFill>
                <a:uFillTx/>
                <a:latin typeface="Arial"/>
                <a:ea typeface="Tahoma"/>
              </a:rPr>
              <a:t> / 38</a:t>
            </a:r>
            <a:endParaRPr b="0" lang="en-US" sz="900" strike="noStrike" u="none">
              <a:solidFill>
                <a:srgbClr val="000000"/>
              </a:solidFill>
              <a:uFillTx/>
              <a:latin typeface="Arial"/>
            </a:endParaRPr>
          </a:p>
        </p:txBody>
      </p:sp>
      <p:pic>
        <p:nvPicPr>
          <p:cNvPr id="1" name="Resim 5" descr=""/>
          <p:cNvPicPr/>
          <p:nvPr/>
        </p:nvPicPr>
        <p:blipFill>
          <a:blip r:embed="rId2"/>
          <a:stretch/>
        </p:blipFill>
        <p:spPr>
          <a:xfrm>
            <a:off x="507960" y="0"/>
            <a:ext cx="11686320" cy="5664600"/>
          </a:xfrm>
          <a:prstGeom prst="rect">
            <a:avLst/>
          </a:prstGeom>
          <a:ln w="0">
            <a:noFill/>
          </a:ln>
          <a:effectLst>
            <a:reflection algn="bl" dir="5400000" dist="50800" endPos="2000" rotWithShape="0" stA="84000" sy="-100000"/>
          </a:effectLst>
        </p:spPr>
      </p:pic>
      <p:sp>
        <p:nvSpPr>
          <p:cNvPr id="2" name="CustomShape 2"/>
          <p:cNvSpPr/>
          <p:nvPr/>
        </p:nvSpPr>
        <p:spPr>
          <a:xfrm>
            <a:off x="10461960" y="6320160"/>
            <a:ext cx="1722960" cy="530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sp>
        <p:nvSpPr>
          <p:cNvPr id="3" name="CustomShape 3"/>
          <p:cNvSpPr/>
          <p:nvPr/>
        </p:nvSpPr>
        <p:spPr>
          <a:xfrm>
            <a:off x="0" y="5892840"/>
            <a:ext cx="12184920" cy="95796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pic>
        <p:nvPicPr>
          <p:cNvPr id="4" name="Picture 18" descr=""/>
          <p:cNvPicPr/>
          <p:nvPr/>
        </p:nvPicPr>
        <p:blipFill>
          <a:blip r:embed="rId3"/>
          <a:srcRect l="0" t="0" r="81698" b="0"/>
          <a:stretch/>
        </p:blipFill>
        <p:spPr>
          <a:xfrm>
            <a:off x="74880" y="6337440"/>
            <a:ext cx="452160" cy="513360"/>
          </a:xfrm>
          <a:prstGeom prst="rect">
            <a:avLst/>
          </a:prstGeom>
          <a:ln w="0">
            <a:noFill/>
          </a:ln>
        </p:spPr>
      </p:pic>
      <p:sp>
        <p:nvSpPr>
          <p:cNvPr id="5" name="CustomShape 4"/>
          <p:cNvSpPr/>
          <p:nvPr/>
        </p:nvSpPr>
        <p:spPr>
          <a:xfrm>
            <a:off x="475200" y="6401520"/>
            <a:ext cx="2122920" cy="3330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i="1" lang="tr-TR" sz="800" strike="noStrike" u="none">
                <a:solidFill>
                  <a:srgbClr val="000000"/>
                </a:solidFill>
                <a:uFillTx/>
                <a:latin typeface="Arial"/>
                <a:ea typeface="Tahoma"/>
              </a:rPr>
              <a:t>HAVELSAN, </a:t>
            </a:r>
            <a:r>
              <a:rPr b="0" i="1" lang="en-US" sz="800" strike="noStrike" u="none">
                <a:solidFill>
                  <a:srgbClr val="000000"/>
                </a:solidFill>
                <a:uFillTx/>
                <a:latin typeface="Arial"/>
                <a:ea typeface="Tahoma"/>
              </a:rPr>
              <a:t>is an establishment of Turkish Armed Forces Foundation. </a:t>
            </a:r>
            <a:endParaRPr b="0" lang="en-US" sz="800" strike="noStrike" u="none">
              <a:solidFill>
                <a:srgbClr val="000000"/>
              </a:solidFill>
              <a:uFillTx/>
              <a:latin typeface="Arial"/>
            </a:endParaRPr>
          </a:p>
        </p:txBody>
      </p:sp>
      <p:sp>
        <p:nvSpPr>
          <p:cNvPr id="6" name="CustomShape 5"/>
          <p:cNvSpPr/>
          <p:nvPr/>
        </p:nvSpPr>
        <p:spPr>
          <a:xfrm rot="21448800">
            <a:off x="4741200" y="20880"/>
            <a:ext cx="2417400" cy="5640120"/>
          </a:xfrm>
          <a:prstGeom prst="parallelogram">
            <a:avLst>
              <a:gd name="adj" fmla="val 91709"/>
            </a:avLst>
          </a:prstGeom>
          <a:blipFill rotWithShape="0">
            <a:blip r:embed="rId4"/>
            <a:srcRect/>
            <a:stretch/>
          </a:blipFill>
          <a:ln w="12600">
            <a:noFill/>
          </a:ln>
        </p:spPr>
        <p:style>
          <a:lnRef idx="0"/>
          <a:fillRef idx="0"/>
          <a:effectRef idx="0"/>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sp>
        <p:nvSpPr>
          <p:cNvPr id="7" name="CustomShape 6"/>
          <p:cNvSpPr/>
          <p:nvPr/>
        </p:nvSpPr>
        <p:spPr>
          <a:xfrm rot="21448800">
            <a:off x="2714760" y="23400"/>
            <a:ext cx="2392200" cy="5644080"/>
          </a:xfrm>
          <a:prstGeom prst="parallelogram">
            <a:avLst>
              <a:gd name="adj" fmla="val 91709"/>
            </a:avLst>
          </a:prstGeom>
          <a:blipFill rotWithShape="0">
            <a:blip r:embed="rId5"/>
            <a:srcRect/>
            <a:stretch/>
          </a:blipFill>
          <a:ln w="12600">
            <a:noFill/>
          </a:ln>
        </p:spPr>
        <p:style>
          <a:lnRef idx="0"/>
          <a:fillRef idx="0"/>
          <a:effectRef idx="0"/>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sp>
        <p:nvSpPr>
          <p:cNvPr id="8" name="CustomShape 7"/>
          <p:cNvSpPr/>
          <p:nvPr/>
        </p:nvSpPr>
        <p:spPr>
          <a:xfrm rot="21448800">
            <a:off x="6927480" y="7560"/>
            <a:ext cx="2417400" cy="5640120"/>
          </a:xfrm>
          <a:prstGeom prst="parallelogram">
            <a:avLst>
              <a:gd name="adj" fmla="val 91709"/>
            </a:avLst>
          </a:prstGeom>
          <a:blipFill rotWithShape="0">
            <a:blip r:embed="rId6"/>
            <a:srcRect/>
            <a:stretch/>
          </a:blipFill>
          <a:ln w="12600">
            <a:noFill/>
          </a:ln>
        </p:spPr>
        <p:style>
          <a:lnRef idx="0"/>
          <a:fillRef idx="0"/>
          <a:effectRef idx="0"/>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sp>
        <p:nvSpPr>
          <p:cNvPr id="9" name="CustomShape 8"/>
          <p:cNvSpPr/>
          <p:nvPr/>
        </p:nvSpPr>
        <p:spPr>
          <a:xfrm rot="21448800">
            <a:off x="9089280" y="-12240"/>
            <a:ext cx="2417400" cy="5640120"/>
          </a:xfrm>
          <a:prstGeom prst="parallelogram">
            <a:avLst>
              <a:gd name="adj" fmla="val 91709"/>
            </a:avLst>
          </a:prstGeom>
          <a:blipFill rotWithShape="0">
            <a:blip r:embed="rId7"/>
            <a:srcRect/>
            <a:stretch/>
          </a:blipFill>
          <a:ln w="12600">
            <a:noFill/>
          </a:ln>
        </p:spPr>
        <p:style>
          <a:lnRef idx="0"/>
          <a:fillRef idx="0"/>
          <a:effectRef idx="0"/>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sp>
        <p:nvSpPr>
          <p:cNvPr id="10" name="CustomShape 9"/>
          <p:cNvSpPr/>
          <p:nvPr/>
        </p:nvSpPr>
        <p:spPr>
          <a:xfrm>
            <a:off x="0" y="6669720"/>
            <a:ext cx="12194280" cy="19620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b="0" lang="en-GB" sz="700" strike="noStrike" u="none">
                <a:solidFill>
                  <a:srgbClr val="000000"/>
                </a:solidFill>
                <a:uFillTx/>
                <a:latin typeface="Arial"/>
                <a:ea typeface="DejaVu Sans"/>
              </a:rPr>
              <a:t>Bu belgenin içeriği HAVELSAN'ın fikri mülkiyetindedir. HAVELSAN'ın izni olmadan bu belgenin tamamını veya bir kısmını bir başkasına kopyalamak ve vermek yasaktır.</a:t>
            </a:r>
            <a:endParaRPr b="0" lang="en-US" sz="700" strike="noStrike" u="none">
              <a:solidFill>
                <a:srgbClr val="000000"/>
              </a:solidFill>
              <a:uFillTx/>
              <a:latin typeface="Arial"/>
            </a:endParaRPr>
          </a:p>
        </p:txBody>
      </p:sp>
      <p:sp>
        <p:nvSpPr>
          <p:cNvPr id="11"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buNone/>
            </a:pPr>
            <a:r>
              <a:rPr b="0" lang="en-US" sz="1800" strike="noStrike" u="none">
                <a:solidFill>
                  <a:srgbClr val="000000"/>
                </a:solidFill>
                <a:uFillTx/>
                <a:latin typeface="Arial"/>
              </a:rPr>
              <a:t>Click to edit the title text format</a:t>
            </a:r>
            <a:endParaRPr b="0" lang="en-US" sz="1800" strike="noStrike" u="none">
              <a:solidFill>
                <a:srgbClr val="000000"/>
              </a:solidFill>
              <a:uFillTx/>
              <a:latin typeface="Arial"/>
            </a:endParaRPr>
          </a:p>
        </p:txBody>
      </p:sp>
      <p:sp>
        <p:nvSpPr>
          <p:cNvPr id="12" name="PlaceHolder 2"/>
          <p:cNvSpPr>
            <a:spLocks noGrp="1"/>
          </p:cNvSpPr>
          <p:nvPr>
            <p:ph type="body"/>
          </p:nvPr>
        </p:nvSpPr>
        <p:spPr>
          <a:xfrm>
            <a:off x="609480" y="1604520"/>
            <a:ext cx="109720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trike="noStrike" u="none">
                <a:solidFill>
                  <a:srgbClr val="000000"/>
                </a:solidFill>
                <a:uFillTx/>
                <a:latin typeface="Arial"/>
              </a:rPr>
              <a:t>Click to edit the outline text format</a:t>
            </a:r>
            <a:endParaRPr b="0" lang="en-US"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uFillTx/>
                <a:latin typeface="Arial"/>
              </a:rPr>
              <a:t>Second Outline Level</a:t>
            </a:r>
            <a:endParaRPr b="0" lang="en-US"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uFillTx/>
                <a:latin typeface="Arial"/>
              </a:rPr>
              <a:t>Third Outline Level</a:t>
            </a:r>
            <a:endParaRPr b="0" lang="en-US"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1800" strike="noStrike" u="none">
                <a:solidFill>
                  <a:srgbClr val="000000"/>
                </a:solidFill>
                <a:uFillTx/>
                <a:latin typeface="Arial"/>
              </a:rPr>
              <a:t>Fourth Outline Level</a:t>
            </a:r>
            <a:endParaRPr b="0" lang="en-US"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1800" strike="noStrike" u="none">
                <a:solidFill>
                  <a:srgbClr val="000000"/>
                </a:solidFill>
                <a:uFillTx/>
                <a:latin typeface="Arial"/>
              </a:rPr>
              <a:t>Fifth Outline Level</a:t>
            </a:r>
            <a:endParaRPr b="0" lang="en-US"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1800" strike="noStrike" u="none">
                <a:solidFill>
                  <a:srgbClr val="000000"/>
                </a:solidFill>
                <a:uFillTx/>
                <a:latin typeface="Arial"/>
              </a:rPr>
              <a:t>Sixth Outline Level</a:t>
            </a:r>
            <a:endParaRPr b="0" lang="en-US"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1800" strike="noStrike" u="none">
                <a:solidFill>
                  <a:srgbClr val="000000"/>
                </a:solidFill>
                <a:uFillTx/>
                <a:latin typeface="Arial"/>
              </a:rPr>
              <a:t>Seventh Outline Level</a:t>
            </a:r>
            <a:endParaRPr b="0" lang="en-US" sz="1800" strike="noStrike" u="none">
              <a:solidFill>
                <a:srgbClr val="000000"/>
              </a:solidFill>
              <a:uFillTx/>
              <a:latin typeface="Arial"/>
            </a:endParaRPr>
          </a:p>
        </p:txBody>
      </p:sp>
    </p:spTree>
  </p:cSld>
  <p:clrMap bg1="lt1" tx1="dk1" bg2="lt2" tx2="dk2" accent1="accent1" accent2="accent2" accent3="accent3" accent4="accent4" accent5="accent5" accent6="accent6" hlink="hlink" folHlink="folHlink"/>
  <p:sldLayoutIdLst>
    <p:sldLayoutId id="2147483649" r:id="rId8"/>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5" name="CustomShape 1"/>
          <p:cNvSpPr/>
          <p:nvPr/>
        </p:nvSpPr>
        <p:spPr>
          <a:xfrm>
            <a:off x="11323800" y="6585840"/>
            <a:ext cx="924480" cy="227160"/>
          </a:xfrm>
          <a:prstGeom prst="rect">
            <a:avLst/>
          </a:prstGeom>
          <a:noFill/>
          <a:ln w="0">
            <a:noFill/>
          </a:ln>
        </p:spPr>
        <p:style>
          <a:lnRef idx="0"/>
          <a:fillRef idx="0"/>
          <a:effectRef idx="0"/>
          <a:fontRef idx="minor"/>
        </p:style>
        <p:txBody>
          <a:bodyPr wrap="none" lIns="90000" rIns="90000" tIns="45000" bIns="45000" anchor="t">
            <a:spAutoFit/>
          </a:bodyPr>
          <a:p>
            <a:pPr algn="r" defTabSz="914400">
              <a:lnSpc>
                <a:spcPct val="100000"/>
              </a:lnSpc>
            </a:pPr>
            <a:fld id="{40CF9A32-79B0-4E6F-84BB-166524B0C9C1}" type="slidenum">
              <a:rPr b="0" lang="en-GB" sz="900" strike="noStrike" u="none">
                <a:solidFill>
                  <a:srgbClr val="afabab"/>
                </a:solidFill>
                <a:uFillTx/>
                <a:latin typeface="Arial"/>
                <a:ea typeface="Tahoma"/>
              </a:rPr>
              <a:t>1</a:t>
            </a:fld>
            <a:r>
              <a:rPr b="0" lang="tr-TR" sz="900" strike="noStrike" u="none">
                <a:solidFill>
                  <a:srgbClr val="afabab"/>
                </a:solidFill>
                <a:uFillTx/>
                <a:latin typeface="Arial"/>
                <a:ea typeface="Tahoma"/>
              </a:rPr>
              <a:t> / 38</a:t>
            </a:r>
            <a:endParaRPr b="0" lang="en-US" sz="900" strike="noStrike" u="none">
              <a:solidFill>
                <a:srgbClr val="000000"/>
              </a:solidFill>
              <a:uFillTx/>
              <a:latin typeface="Arial"/>
            </a:endParaRPr>
          </a:p>
        </p:txBody>
      </p:sp>
      <p:pic>
        <p:nvPicPr>
          <p:cNvPr id="16" name="Resim 5" descr=""/>
          <p:cNvPicPr/>
          <p:nvPr/>
        </p:nvPicPr>
        <p:blipFill>
          <a:blip r:embed="rId2"/>
          <a:stretch/>
        </p:blipFill>
        <p:spPr>
          <a:xfrm>
            <a:off x="507960" y="0"/>
            <a:ext cx="11686320" cy="5664600"/>
          </a:xfrm>
          <a:prstGeom prst="rect">
            <a:avLst/>
          </a:prstGeom>
          <a:ln w="0">
            <a:noFill/>
          </a:ln>
          <a:effectLst>
            <a:reflection algn="bl" dir="5400000" dist="50800" endPos="2000" rotWithShape="0" stA="84000" sy="-100000"/>
          </a:effectLst>
        </p:spPr>
      </p:pic>
      <p:sp>
        <p:nvSpPr>
          <p:cNvPr id="17" name="CustomShape 2"/>
          <p:cNvSpPr/>
          <p:nvPr/>
        </p:nvSpPr>
        <p:spPr>
          <a:xfrm>
            <a:off x="10461960" y="6320160"/>
            <a:ext cx="1722960" cy="530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sp>
        <p:nvSpPr>
          <p:cNvPr id="18" name="CustomShape 3"/>
          <p:cNvSpPr/>
          <p:nvPr/>
        </p:nvSpPr>
        <p:spPr>
          <a:xfrm>
            <a:off x="0" y="5892840"/>
            <a:ext cx="12184920" cy="95796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pic>
        <p:nvPicPr>
          <p:cNvPr id="19" name="Picture 18" descr=""/>
          <p:cNvPicPr/>
          <p:nvPr/>
        </p:nvPicPr>
        <p:blipFill>
          <a:blip r:embed="rId3"/>
          <a:srcRect l="0" t="0" r="81698" b="0"/>
          <a:stretch/>
        </p:blipFill>
        <p:spPr>
          <a:xfrm>
            <a:off x="74880" y="6337440"/>
            <a:ext cx="452160" cy="513360"/>
          </a:xfrm>
          <a:prstGeom prst="rect">
            <a:avLst/>
          </a:prstGeom>
          <a:ln w="0">
            <a:noFill/>
          </a:ln>
        </p:spPr>
      </p:pic>
      <p:sp>
        <p:nvSpPr>
          <p:cNvPr id="20" name="CustomShape 4"/>
          <p:cNvSpPr/>
          <p:nvPr/>
        </p:nvSpPr>
        <p:spPr>
          <a:xfrm>
            <a:off x="475200" y="6401520"/>
            <a:ext cx="2122920" cy="3330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i="1" lang="tr-TR" sz="800" strike="noStrike" u="none">
                <a:solidFill>
                  <a:srgbClr val="000000"/>
                </a:solidFill>
                <a:uFillTx/>
                <a:latin typeface="Arial"/>
                <a:ea typeface="Tahoma"/>
              </a:rPr>
              <a:t>HAVELSAN, </a:t>
            </a:r>
            <a:r>
              <a:rPr b="0" i="1" lang="en-US" sz="800" strike="noStrike" u="none">
                <a:solidFill>
                  <a:srgbClr val="000000"/>
                </a:solidFill>
                <a:uFillTx/>
                <a:latin typeface="Arial"/>
                <a:ea typeface="Tahoma"/>
              </a:rPr>
              <a:t>is an establishment of Turkish Armed Forces Foundation. </a:t>
            </a:r>
            <a:endParaRPr b="0" lang="en-US" sz="800" strike="noStrike" u="none">
              <a:solidFill>
                <a:srgbClr val="000000"/>
              </a:solidFill>
              <a:uFillTx/>
              <a:latin typeface="Arial"/>
            </a:endParaRPr>
          </a:p>
        </p:txBody>
      </p:sp>
      <p:sp>
        <p:nvSpPr>
          <p:cNvPr id="21" name="CustomShape 5"/>
          <p:cNvSpPr/>
          <p:nvPr/>
        </p:nvSpPr>
        <p:spPr>
          <a:xfrm rot="21448800">
            <a:off x="4741200" y="20880"/>
            <a:ext cx="2417400" cy="5640120"/>
          </a:xfrm>
          <a:prstGeom prst="parallelogram">
            <a:avLst>
              <a:gd name="adj" fmla="val 91709"/>
            </a:avLst>
          </a:prstGeom>
          <a:blipFill rotWithShape="0">
            <a:blip r:embed="rId4"/>
            <a:srcRect/>
            <a:stretch/>
          </a:blipFill>
          <a:ln w="12600">
            <a:noFill/>
          </a:ln>
        </p:spPr>
        <p:style>
          <a:lnRef idx="0"/>
          <a:fillRef idx="0"/>
          <a:effectRef idx="0"/>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sp>
        <p:nvSpPr>
          <p:cNvPr id="22" name="CustomShape 6"/>
          <p:cNvSpPr/>
          <p:nvPr/>
        </p:nvSpPr>
        <p:spPr>
          <a:xfrm rot="21448800">
            <a:off x="2714760" y="23400"/>
            <a:ext cx="2392200" cy="5644080"/>
          </a:xfrm>
          <a:prstGeom prst="parallelogram">
            <a:avLst>
              <a:gd name="adj" fmla="val 91709"/>
            </a:avLst>
          </a:prstGeom>
          <a:blipFill rotWithShape="0">
            <a:blip r:embed="rId5"/>
            <a:srcRect/>
            <a:stretch/>
          </a:blipFill>
          <a:ln w="12600">
            <a:noFill/>
          </a:ln>
        </p:spPr>
        <p:style>
          <a:lnRef idx="0"/>
          <a:fillRef idx="0"/>
          <a:effectRef idx="0"/>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sp>
        <p:nvSpPr>
          <p:cNvPr id="23" name="CustomShape 7"/>
          <p:cNvSpPr/>
          <p:nvPr/>
        </p:nvSpPr>
        <p:spPr>
          <a:xfrm rot="21448800">
            <a:off x="6927480" y="7560"/>
            <a:ext cx="2417400" cy="5640120"/>
          </a:xfrm>
          <a:prstGeom prst="parallelogram">
            <a:avLst>
              <a:gd name="adj" fmla="val 91709"/>
            </a:avLst>
          </a:prstGeom>
          <a:blipFill rotWithShape="0">
            <a:blip r:embed="rId6"/>
            <a:srcRect/>
            <a:stretch/>
          </a:blipFill>
          <a:ln w="12600">
            <a:noFill/>
          </a:ln>
        </p:spPr>
        <p:style>
          <a:lnRef idx="0"/>
          <a:fillRef idx="0"/>
          <a:effectRef idx="0"/>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sp>
        <p:nvSpPr>
          <p:cNvPr id="24" name="CustomShape 8"/>
          <p:cNvSpPr/>
          <p:nvPr/>
        </p:nvSpPr>
        <p:spPr>
          <a:xfrm rot="21448800">
            <a:off x="9089280" y="-12240"/>
            <a:ext cx="2417400" cy="5640120"/>
          </a:xfrm>
          <a:prstGeom prst="parallelogram">
            <a:avLst>
              <a:gd name="adj" fmla="val 91709"/>
            </a:avLst>
          </a:prstGeom>
          <a:blipFill rotWithShape="0">
            <a:blip r:embed="rId7"/>
            <a:srcRect/>
            <a:stretch/>
          </a:blipFill>
          <a:ln w="12600">
            <a:noFill/>
          </a:ln>
        </p:spPr>
        <p:style>
          <a:lnRef idx="0"/>
          <a:fillRef idx="0"/>
          <a:effectRef idx="0"/>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sp>
        <p:nvSpPr>
          <p:cNvPr id="25" name="CustomShape 9"/>
          <p:cNvSpPr/>
          <p:nvPr/>
        </p:nvSpPr>
        <p:spPr>
          <a:xfrm>
            <a:off x="0" y="6669720"/>
            <a:ext cx="12194280" cy="19620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b="0" lang="en-GB" sz="700" strike="noStrike" u="none">
                <a:solidFill>
                  <a:srgbClr val="000000"/>
                </a:solidFill>
                <a:uFillTx/>
                <a:latin typeface="Arial"/>
                <a:ea typeface="DejaVu Sans"/>
              </a:rPr>
              <a:t>Bu belgenin içeriği HAVELSAN'ın fikri mülkiyetindedir. HAVELSAN'ın izni olmadan bu belgenin tamamını veya bir kısmını bir başkasına kopyalamak ve vermek yasaktır.</a:t>
            </a:r>
            <a:endParaRPr b="0" lang="en-US" sz="700" strike="noStrike" u="none">
              <a:solidFill>
                <a:srgbClr val="000000"/>
              </a:solidFill>
              <a:uFillTx/>
              <a:latin typeface="Arial"/>
            </a:endParaRPr>
          </a:p>
        </p:txBody>
      </p:sp>
      <p:sp>
        <p:nvSpPr>
          <p:cNvPr id="26"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buNone/>
            </a:pPr>
            <a:r>
              <a:rPr b="0" lang="en-US" sz="1800" strike="noStrike" u="none">
                <a:solidFill>
                  <a:srgbClr val="000000"/>
                </a:solidFill>
                <a:uFillTx/>
                <a:latin typeface="Arial"/>
              </a:rPr>
              <a:t>Click to edit the title text format</a:t>
            </a:r>
            <a:endParaRPr b="0" lang="en-US" sz="1800" strike="noStrike" u="none">
              <a:solidFill>
                <a:srgbClr val="000000"/>
              </a:solidFill>
              <a:uFillTx/>
              <a:latin typeface="Arial"/>
            </a:endParaRPr>
          </a:p>
        </p:txBody>
      </p:sp>
      <p:sp>
        <p:nvSpPr>
          <p:cNvPr id="27" name="PlaceHolder 2"/>
          <p:cNvSpPr>
            <a:spLocks noGrp="1"/>
          </p:cNvSpPr>
          <p:nvPr>
            <p:ph type="body"/>
          </p:nvPr>
        </p:nvSpPr>
        <p:spPr>
          <a:xfrm>
            <a:off x="609480" y="1604520"/>
            <a:ext cx="535392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trike="noStrike" u="none">
                <a:solidFill>
                  <a:srgbClr val="000000"/>
                </a:solidFill>
                <a:uFillTx/>
                <a:latin typeface="Arial"/>
              </a:rPr>
              <a:t>Click to edit the outline text format</a:t>
            </a:r>
            <a:endParaRPr b="0" lang="en-US"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uFillTx/>
                <a:latin typeface="Arial"/>
              </a:rPr>
              <a:t>Second Outline Level</a:t>
            </a:r>
            <a:endParaRPr b="0" lang="en-US"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uFillTx/>
                <a:latin typeface="Arial"/>
              </a:rPr>
              <a:t>Third Outline Level</a:t>
            </a:r>
            <a:endParaRPr b="0" lang="en-US"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1800" strike="noStrike" u="none">
                <a:solidFill>
                  <a:srgbClr val="000000"/>
                </a:solidFill>
                <a:uFillTx/>
                <a:latin typeface="Arial"/>
              </a:rPr>
              <a:t>Fourth Outline Level</a:t>
            </a:r>
            <a:endParaRPr b="0" lang="en-US"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1800" strike="noStrike" u="none">
                <a:solidFill>
                  <a:srgbClr val="000000"/>
                </a:solidFill>
                <a:uFillTx/>
                <a:latin typeface="Arial"/>
              </a:rPr>
              <a:t>Fifth Outline Level</a:t>
            </a:r>
            <a:endParaRPr b="0" lang="en-US"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1800" strike="noStrike" u="none">
                <a:solidFill>
                  <a:srgbClr val="000000"/>
                </a:solidFill>
                <a:uFillTx/>
                <a:latin typeface="Arial"/>
              </a:rPr>
              <a:t>Sixth Outline Level</a:t>
            </a:r>
            <a:endParaRPr b="0" lang="en-US"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1800" strike="noStrike" u="none">
                <a:solidFill>
                  <a:srgbClr val="000000"/>
                </a:solidFill>
                <a:uFillTx/>
                <a:latin typeface="Arial"/>
              </a:rPr>
              <a:t>Seventh Outline Level</a:t>
            </a:r>
            <a:endParaRPr b="0" lang="en-US" sz="1800" strike="noStrike" u="none">
              <a:solidFill>
                <a:srgbClr val="000000"/>
              </a:solidFill>
              <a:uFillTx/>
              <a:latin typeface="Arial"/>
            </a:endParaRPr>
          </a:p>
        </p:txBody>
      </p:sp>
      <p:sp>
        <p:nvSpPr>
          <p:cNvPr id="28" name="PlaceHolder 3"/>
          <p:cNvSpPr>
            <a:spLocks noGrp="1"/>
          </p:cNvSpPr>
          <p:nvPr>
            <p:ph type="body"/>
          </p:nvPr>
        </p:nvSpPr>
        <p:spPr>
          <a:xfrm>
            <a:off x="6231960" y="1604520"/>
            <a:ext cx="535392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trike="noStrike" u="none">
                <a:solidFill>
                  <a:srgbClr val="000000"/>
                </a:solidFill>
                <a:uFillTx/>
                <a:latin typeface="Arial"/>
              </a:rPr>
              <a:t>Click to edit the outline text format</a:t>
            </a:r>
            <a:endParaRPr b="0" lang="en-US"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uFillTx/>
                <a:latin typeface="Arial"/>
              </a:rPr>
              <a:t>Second Outline Level</a:t>
            </a:r>
            <a:endParaRPr b="0" lang="en-US"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uFillTx/>
                <a:latin typeface="Arial"/>
              </a:rPr>
              <a:t>Third Outline Level</a:t>
            </a:r>
            <a:endParaRPr b="0" lang="en-US"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1800" strike="noStrike" u="none">
                <a:solidFill>
                  <a:srgbClr val="000000"/>
                </a:solidFill>
                <a:uFillTx/>
                <a:latin typeface="Arial"/>
              </a:rPr>
              <a:t>Fourth Outline Level</a:t>
            </a:r>
            <a:endParaRPr b="0" lang="en-US"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1800" strike="noStrike" u="none">
                <a:solidFill>
                  <a:srgbClr val="000000"/>
                </a:solidFill>
                <a:uFillTx/>
                <a:latin typeface="Arial"/>
              </a:rPr>
              <a:t>Fifth Outline Level</a:t>
            </a:r>
            <a:endParaRPr b="0" lang="en-US"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1800" strike="noStrike" u="none">
                <a:solidFill>
                  <a:srgbClr val="000000"/>
                </a:solidFill>
                <a:uFillTx/>
                <a:latin typeface="Arial"/>
              </a:rPr>
              <a:t>Sixth Outline Level</a:t>
            </a:r>
            <a:endParaRPr b="0" lang="en-US"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1800" strike="noStrike" u="none">
                <a:solidFill>
                  <a:srgbClr val="000000"/>
                </a:solidFill>
                <a:uFillTx/>
                <a:latin typeface="Arial"/>
              </a:rPr>
              <a:t>Seventh Outline Level</a:t>
            </a:r>
            <a:endParaRPr b="0" lang="en-US" sz="1800" strike="noStrike" u="none">
              <a:solidFill>
                <a:srgbClr val="000000"/>
              </a:solidFill>
              <a:uFillTx/>
              <a:latin typeface="Arial"/>
            </a:endParaRPr>
          </a:p>
        </p:txBody>
      </p:sp>
    </p:spTree>
  </p:cSld>
  <p:clrMap bg1="lt1" tx1="dk1" bg2="lt2" tx2="dk2" accent1="accent1" accent2="accent2" accent3="accent3" accent4="accent4" accent5="accent5" accent6="accent6" hlink="hlink" folHlink="folHlink"/>
  <p:sldLayoutIdLst>
    <p:sldLayoutId id="2147483651" r:id="rId8"/>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2" name="CustomShape 1"/>
          <p:cNvSpPr/>
          <p:nvPr/>
        </p:nvSpPr>
        <p:spPr>
          <a:xfrm>
            <a:off x="11323800" y="6585840"/>
            <a:ext cx="924480" cy="227160"/>
          </a:xfrm>
          <a:prstGeom prst="rect">
            <a:avLst/>
          </a:prstGeom>
          <a:noFill/>
          <a:ln w="0">
            <a:noFill/>
          </a:ln>
        </p:spPr>
        <p:style>
          <a:lnRef idx="0"/>
          <a:fillRef idx="0"/>
          <a:effectRef idx="0"/>
          <a:fontRef idx="minor"/>
        </p:style>
        <p:txBody>
          <a:bodyPr wrap="none" lIns="90000" rIns="90000" tIns="45000" bIns="45000" anchor="t">
            <a:spAutoFit/>
          </a:bodyPr>
          <a:p>
            <a:pPr algn="r" defTabSz="914400">
              <a:lnSpc>
                <a:spcPct val="100000"/>
              </a:lnSpc>
            </a:pPr>
            <a:fld id="{8B5F5615-207B-4083-A613-36208EE68C18}" type="slidenum">
              <a:rPr b="0" lang="en-GB" sz="900" strike="noStrike" u="none">
                <a:solidFill>
                  <a:srgbClr val="afabab"/>
                </a:solidFill>
                <a:uFillTx/>
                <a:latin typeface="Arial"/>
                <a:ea typeface="Tahoma"/>
              </a:rPr>
              <a:t>1</a:t>
            </a:fld>
            <a:r>
              <a:rPr b="0" lang="tr-TR" sz="900" strike="noStrike" u="none">
                <a:solidFill>
                  <a:srgbClr val="afabab"/>
                </a:solidFill>
                <a:uFillTx/>
                <a:latin typeface="Arial"/>
                <a:ea typeface="Tahoma"/>
              </a:rPr>
              <a:t> / 38</a:t>
            </a:r>
            <a:endParaRPr b="0" lang="en-US" sz="900" strike="noStrike" u="none">
              <a:solidFill>
                <a:srgbClr val="000000"/>
              </a:solidFill>
              <a:uFillTx/>
              <a:latin typeface="Arial"/>
            </a:endParaRPr>
          </a:p>
        </p:txBody>
      </p:sp>
      <p:pic>
        <p:nvPicPr>
          <p:cNvPr id="33" name="Resim 5" descr=""/>
          <p:cNvPicPr/>
          <p:nvPr/>
        </p:nvPicPr>
        <p:blipFill>
          <a:blip r:embed="rId2"/>
          <a:stretch/>
        </p:blipFill>
        <p:spPr>
          <a:xfrm>
            <a:off x="507960" y="0"/>
            <a:ext cx="11686320" cy="5664600"/>
          </a:xfrm>
          <a:prstGeom prst="rect">
            <a:avLst/>
          </a:prstGeom>
          <a:ln w="0">
            <a:noFill/>
          </a:ln>
          <a:effectLst>
            <a:reflection algn="bl" dir="5400000" dist="50800" endPos="2000" rotWithShape="0" stA="84000" sy="-100000"/>
          </a:effectLst>
        </p:spPr>
      </p:pic>
      <p:sp>
        <p:nvSpPr>
          <p:cNvPr id="34" name="CustomShape 2"/>
          <p:cNvSpPr/>
          <p:nvPr/>
        </p:nvSpPr>
        <p:spPr>
          <a:xfrm>
            <a:off x="10461960" y="6320160"/>
            <a:ext cx="1722960" cy="530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sp>
        <p:nvSpPr>
          <p:cNvPr id="35" name="CustomShape 3"/>
          <p:cNvSpPr/>
          <p:nvPr/>
        </p:nvSpPr>
        <p:spPr>
          <a:xfrm>
            <a:off x="0" y="5892840"/>
            <a:ext cx="12184920" cy="95796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pic>
        <p:nvPicPr>
          <p:cNvPr id="36" name="Picture 18" descr=""/>
          <p:cNvPicPr/>
          <p:nvPr/>
        </p:nvPicPr>
        <p:blipFill>
          <a:blip r:embed="rId3"/>
          <a:srcRect l="0" t="0" r="81698" b="0"/>
          <a:stretch/>
        </p:blipFill>
        <p:spPr>
          <a:xfrm>
            <a:off x="74880" y="6337440"/>
            <a:ext cx="452160" cy="513360"/>
          </a:xfrm>
          <a:prstGeom prst="rect">
            <a:avLst/>
          </a:prstGeom>
          <a:ln w="0">
            <a:noFill/>
          </a:ln>
        </p:spPr>
      </p:pic>
      <p:sp>
        <p:nvSpPr>
          <p:cNvPr id="37" name="CustomShape 4"/>
          <p:cNvSpPr/>
          <p:nvPr/>
        </p:nvSpPr>
        <p:spPr>
          <a:xfrm>
            <a:off x="475200" y="6401520"/>
            <a:ext cx="2122920" cy="3330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i="1" lang="tr-TR" sz="800" strike="noStrike" u="none">
                <a:solidFill>
                  <a:srgbClr val="000000"/>
                </a:solidFill>
                <a:uFillTx/>
                <a:latin typeface="Arial"/>
                <a:ea typeface="Tahoma"/>
              </a:rPr>
              <a:t>HAVELSAN, </a:t>
            </a:r>
            <a:r>
              <a:rPr b="0" i="1" lang="en-US" sz="800" strike="noStrike" u="none">
                <a:solidFill>
                  <a:srgbClr val="000000"/>
                </a:solidFill>
                <a:uFillTx/>
                <a:latin typeface="Arial"/>
                <a:ea typeface="Tahoma"/>
              </a:rPr>
              <a:t>is an establishment of Turkish Armed Forces Foundation. </a:t>
            </a:r>
            <a:endParaRPr b="0" lang="en-US" sz="800" strike="noStrike" u="none">
              <a:solidFill>
                <a:srgbClr val="000000"/>
              </a:solidFill>
              <a:uFillTx/>
              <a:latin typeface="Arial"/>
            </a:endParaRPr>
          </a:p>
        </p:txBody>
      </p:sp>
      <p:sp>
        <p:nvSpPr>
          <p:cNvPr id="38" name="CustomShape 5"/>
          <p:cNvSpPr/>
          <p:nvPr/>
        </p:nvSpPr>
        <p:spPr>
          <a:xfrm rot="21448800">
            <a:off x="4741200" y="20880"/>
            <a:ext cx="2417400" cy="5640120"/>
          </a:xfrm>
          <a:prstGeom prst="parallelogram">
            <a:avLst>
              <a:gd name="adj" fmla="val 91709"/>
            </a:avLst>
          </a:prstGeom>
          <a:blipFill rotWithShape="0">
            <a:blip r:embed="rId4"/>
            <a:srcRect/>
            <a:stretch/>
          </a:blipFill>
          <a:ln w="12600">
            <a:noFill/>
          </a:ln>
        </p:spPr>
        <p:style>
          <a:lnRef idx="0"/>
          <a:fillRef idx="0"/>
          <a:effectRef idx="0"/>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sp>
        <p:nvSpPr>
          <p:cNvPr id="39" name="CustomShape 6"/>
          <p:cNvSpPr/>
          <p:nvPr/>
        </p:nvSpPr>
        <p:spPr>
          <a:xfrm rot="21448800">
            <a:off x="2714760" y="23400"/>
            <a:ext cx="2392200" cy="5644080"/>
          </a:xfrm>
          <a:prstGeom prst="parallelogram">
            <a:avLst>
              <a:gd name="adj" fmla="val 91709"/>
            </a:avLst>
          </a:prstGeom>
          <a:blipFill rotWithShape="0">
            <a:blip r:embed="rId5"/>
            <a:srcRect/>
            <a:stretch/>
          </a:blipFill>
          <a:ln w="12600">
            <a:noFill/>
          </a:ln>
        </p:spPr>
        <p:style>
          <a:lnRef idx="0"/>
          <a:fillRef idx="0"/>
          <a:effectRef idx="0"/>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sp>
        <p:nvSpPr>
          <p:cNvPr id="40" name="CustomShape 7"/>
          <p:cNvSpPr/>
          <p:nvPr/>
        </p:nvSpPr>
        <p:spPr>
          <a:xfrm rot="21448800">
            <a:off x="6927480" y="7560"/>
            <a:ext cx="2417400" cy="5640120"/>
          </a:xfrm>
          <a:prstGeom prst="parallelogram">
            <a:avLst>
              <a:gd name="adj" fmla="val 91709"/>
            </a:avLst>
          </a:prstGeom>
          <a:blipFill rotWithShape="0">
            <a:blip r:embed="rId6"/>
            <a:srcRect/>
            <a:stretch/>
          </a:blipFill>
          <a:ln w="12600">
            <a:noFill/>
          </a:ln>
        </p:spPr>
        <p:style>
          <a:lnRef idx="0"/>
          <a:fillRef idx="0"/>
          <a:effectRef idx="0"/>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sp>
        <p:nvSpPr>
          <p:cNvPr id="41" name="CustomShape 8"/>
          <p:cNvSpPr/>
          <p:nvPr/>
        </p:nvSpPr>
        <p:spPr>
          <a:xfrm rot="21448800">
            <a:off x="9089280" y="-12240"/>
            <a:ext cx="2417400" cy="5640120"/>
          </a:xfrm>
          <a:prstGeom prst="parallelogram">
            <a:avLst>
              <a:gd name="adj" fmla="val 91709"/>
            </a:avLst>
          </a:prstGeom>
          <a:blipFill rotWithShape="0">
            <a:blip r:embed="rId7"/>
            <a:srcRect/>
            <a:stretch/>
          </a:blipFill>
          <a:ln w="12600">
            <a:noFill/>
          </a:ln>
        </p:spPr>
        <p:style>
          <a:lnRef idx="0"/>
          <a:fillRef idx="0"/>
          <a:effectRef idx="0"/>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sp>
        <p:nvSpPr>
          <p:cNvPr id="42" name="CustomShape 9"/>
          <p:cNvSpPr/>
          <p:nvPr/>
        </p:nvSpPr>
        <p:spPr>
          <a:xfrm>
            <a:off x="0" y="6669720"/>
            <a:ext cx="12194280" cy="19620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b="0" lang="en-GB" sz="700" strike="noStrike" u="none">
                <a:solidFill>
                  <a:srgbClr val="000000"/>
                </a:solidFill>
                <a:uFillTx/>
                <a:latin typeface="Arial"/>
                <a:ea typeface="DejaVu Sans"/>
              </a:rPr>
              <a:t>Bu belgenin içeriği HAVELSAN'ın fikri mülkiyetindedir. HAVELSAN'ın izni olmadan bu belgenin tamamını veya bir kısmını bir başkasına kopyalamak ve vermek yasaktır.</a:t>
            </a:r>
            <a:endParaRPr b="0" lang="en-US" sz="700" strike="noStrike" u="none">
              <a:solidFill>
                <a:srgbClr val="000000"/>
              </a:solidFill>
              <a:uFillTx/>
              <a:latin typeface="Arial"/>
            </a:endParaRPr>
          </a:p>
        </p:txBody>
      </p:sp>
      <p:sp>
        <p:nvSpPr>
          <p:cNvPr id="43"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buNone/>
            </a:pPr>
            <a:r>
              <a:rPr b="0" lang="en-US" sz="1800" strike="noStrike" u="none">
                <a:solidFill>
                  <a:srgbClr val="000000"/>
                </a:solidFill>
                <a:uFillTx/>
                <a:latin typeface="Arial"/>
              </a:rPr>
              <a:t>Click to edit the title text format</a:t>
            </a:r>
            <a:endParaRPr b="0" lang="en-US" sz="1800" strike="noStrike" u="none">
              <a:solidFill>
                <a:srgbClr val="000000"/>
              </a:solidFill>
              <a:uFillTx/>
              <a:latin typeface="Arial"/>
            </a:endParaRPr>
          </a:p>
        </p:txBody>
      </p:sp>
    </p:spTree>
  </p:cSld>
  <p:clrMap bg1="lt1" tx1="dk1" bg2="lt2" tx2="dk2" accent1="accent1" accent2="accent2" accent3="accent3" accent4="accent4" accent5="accent5" accent6="accent6" hlink="hlink" folHlink="folHlink"/>
  <p:sldLayoutIdLst>
    <p:sldLayoutId id="2147483653" r:id="rId8"/>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5" name="CustomShape 1"/>
          <p:cNvSpPr/>
          <p:nvPr/>
        </p:nvSpPr>
        <p:spPr>
          <a:xfrm>
            <a:off x="11323800" y="6585840"/>
            <a:ext cx="924480" cy="227160"/>
          </a:xfrm>
          <a:prstGeom prst="rect">
            <a:avLst/>
          </a:prstGeom>
          <a:noFill/>
          <a:ln w="0">
            <a:noFill/>
          </a:ln>
        </p:spPr>
        <p:style>
          <a:lnRef idx="0"/>
          <a:fillRef idx="0"/>
          <a:effectRef idx="0"/>
          <a:fontRef idx="minor"/>
        </p:style>
        <p:txBody>
          <a:bodyPr wrap="none" lIns="90000" rIns="90000" tIns="45000" bIns="45000" anchor="t">
            <a:spAutoFit/>
          </a:bodyPr>
          <a:p>
            <a:pPr algn="r" defTabSz="914400">
              <a:lnSpc>
                <a:spcPct val="100000"/>
              </a:lnSpc>
            </a:pPr>
            <a:fld id="{00C6AD0E-335C-4571-80FA-C0182FB0BDA6}" type="slidenum">
              <a:rPr b="0" lang="en-GB" sz="900" strike="noStrike" u="none">
                <a:solidFill>
                  <a:srgbClr val="afabab"/>
                </a:solidFill>
                <a:uFillTx/>
                <a:latin typeface="Arial"/>
                <a:ea typeface="Tahoma"/>
              </a:rPr>
              <a:t>1</a:t>
            </a:fld>
            <a:r>
              <a:rPr b="0" lang="tr-TR" sz="900" strike="noStrike" u="none">
                <a:solidFill>
                  <a:srgbClr val="afabab"/>
                </a:solidFill>
                <a:uFillTx/>
                <a:latin typeface="Arial"/>
                <a:ea typeface="Tahoma"/>
              </a:rPr>
              <a:t> / 38</a:t>
            </a:r>
            <a:endParaRPr b="0" lang="en-US" sz="900" strike="noStrike" u="none">
              <a:solidFill>
                <a:srgbClr val="000000"/>
              </a:solidFill>
              <a:uFillTx/>
              <a:latin typeface="Arial"/>
            </a:endParaRPr>
          </a:p>
        </p:txBody>
      </p:sp>
      <p:pic>
        <p:nvPicPr>
          <p:cNvPr id="46" name="Resim 5" descr=""/>
          <p:cNvPicPr/>
          <p:nvPr/>
        </p:nvPicPr>
        <p:blipFill>
          <a:blip r:embed="rId2"/>
          <a:stretch/>
        </p:blipFill>
        <p:spPr>
          <a:xfrm>
            <a:off x="507960" y="0"/>
            <a:ext cx="11686320" cy="5664600"/>
          </a:xfrm>
          <a:prstGeom prst="rect">
            <a:avLst/>
          </a:prstGeom>
          <a:ln w="0">
            <a:noFill/>
          </a:ln>
          <a:effectLst>
            <a:reflection algn="bl" dir="5400000" dist="50800" endPos="2000" rotWithShape="0" stA="84000" sy="-100000"/>
          </a:effectLst>
        </p:spPr>
      </p:pic>
      <p:sp>
        <p:nvSpPr>
          <p:cNvPr id="47" name="CustomShape 2"/>
          <p:cNvSpPr/>
          <p:nvPr/>
        </p:nvSpPr>
        <p:spPr>
          <a:xfrm>
            <a:off x="10461960" y="6320160"/>
            <a:ext cx="1722960" cy="530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sp>
        <p:nvSpPr>
          <p:cNvPr id="48" name="CustomShape 3"/>
          <p:cNvSpPr/>
          <p:nvPr/>
        </p:nvSpPr>
        <p:spPr>
          <a:xfrm>
            <a:off x="0" y="5892840"/>
            <a:ext cx="12184920" cy="95796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pic>
        <p:nvPicPr>
          <p:cNvPr id="49" name="Picture 18" descr=""/>
          <p:cNvPicPr/>
          <p:nvPr/>
        </p:nvPicPr>
        <p:blipFill>
          <a:blip r:embed="rId3"/>
          <a:srcRect l="0" t="0" r="81698" b="0"/>
          <a:stretch/>
        </p:blipFill>
        <p:spPr>
          <a:xfrm>
            <a:off x="74880" y="6337440"/>
            <a:ext cx="452160" cy="513360"/>
          </a:xfrm>
          <a:prstGeom prst="rect">
            <a:avLst/>
          </a:prstGeom>
          <a:ln w="0">
            <a:noFill/>
          </a:ln>
        </p:spPr>
      </p:pic>
      <p:sp>
        <p:nvSpPr>
          <p:cNvPr id="50" name="CustomShape 4"/>
          <p:cNvSpPr/>
          <p:nvPr/>
        </p:nvSpPr>
        <p:spPr>
          <a:xfrm>
            <a:off x="475200" y="6401520"/>
            <a:ext cx="2122920" cy="3330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i="1" lang="tr-TR" sz="800" strike="noStrike" u="none">
                <a:solidFill>
                  <a:srgbClr val="000000"/>
                </a:solidFill>
                <a:uFillTx/>
                <a:latin typeface="Arial"/>
                <a:ea typeface="Tahoma"/>
              </a:rPr>
              <a:t>HAVELSAN, </a:t>
            </a:r>
            <a:r>
              <a:rPr b="0" i="1" lang="en-US" sz="800" strike="noStrike" u="none">
                <a:solidFill>
                  <a:srgbClr val="000000"/>
                </a:solidFill>
                <a:uFillTx/>
                <a:latin typeface="Arial"/>
                <a:ea typeface="Tahoma"/>
              </a:rPr>
              <a:t>is an establishment of Turkish Armed Forces Foundation. </a:t>
            </a:r>
            <a:endParaRPr b="0" lang="en-US" sz="800" strike="noStrike" u="none">
              <a:solidFill>
                <a:srgbClr val="000000"/>
              </a:solidFill>
              <a:uFillTx/>
              <a:latin typeface="Arial"/>
            </a:endParaRPr>
          </a:p>
        </p:txBody>
      </p:sp>
      <p:sp>
        <p:nvSpPr>
          <p:cNvPr id="51" name="CustomShape 5"/>
          <p:cNvSpPr/>
          <p:nvPr/>
        </p:nvSpPr>
        <p:spPr>
          <a:xfrm rot="21448800">
            <a:off x="4741200" y="20880"/>
            <a:ext cx="2417400" cy="5640120"/>
          </a:xfrm>
          <a:prstGeom prst="parallelogram">
            <a:avLst>
              <a:gd name="adj" fmla="val 91709"/>
            </a:avLst>
          </a:prstGeom>
          <a:blipFill rotWithShape="0">
            <a:blip r:embed="rId4"/>
            <a:srcRect/>
            <a:stretch/>
          </a:blipFill>
          <a:ln w="12600">
            <a:noFill/>
          </a:ln>
        </p:spPr>
        <p:style>
          <a:lnRef idx="0"/>
          <a:fillRef idx="0"/>
          <a:effectRef idx="0"/>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sp>
        <p:nvSpPr>
          <p:cNvPr id="52" name="CustomShape 6"/>
          <p:cNvSpPr/>
          <p:nvPr/>
        </p:nvSpPr>
        <p:spPr>
          <a:xfrm rot="21448800">
            <a:off x="2714760" y="23400"/>
            <a:ext cx="2392200" cy="5644080"/>
          </a:xfrm>
          <a:prstGeom prst="parallelogram">
            <a:avLst>
              <a:gd name="adj" fmla="val 91709"/>
            </a:avLst>
          </a:prstGeom>
          <a:blipFill rotWithShape="0">
            <a:blip r:embed="rId5"/>
            <a:srcRect/>
            <a:stretch/>
          </a:blipFill>
          <a:ln w="12600">
            <a:noFill/>
          </a:ln>
        </p:spPr>
        <p:style>
          <a:lnRef idx="0"/>
          <a:fillRef idx="0"/>
          <a:effectRef idx="0"/>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sp>
        <p:nvSpPr>
          <p:cNvPr id="53" name="CustomShape 7"/>
          <p:cNvSpPr/>
          <p:nvPr/>
        </p:nvSpPr>
        <p:spPr>
          <a:xfrm rot="21448800">
            <a:off x="6927480" y="7560"/>
            <a:ext cx="2417400" cy="5640120"/>
          </a:xfrm>
          <a:prstGeom prst="parallelogram">
            <a:avLst>
              <a:gd name="adj" fmla="val 91709"/>
            </a:avLst>
          </a:prstGeom>
          <a:blipFill rotWithShape="0">
            <a:blip r:embed="rId6"/>
            <a:srcRect/>
            <a:stretch/>
          </a:blipFill>
          <a:ln w="12600">
            <a:noFill/>
          </a:ln>
        </p:spPr>
        <p:style>
          <a:lnRef idx="0"/>
          <a:fillRef idx="0"/>
          <a:effectRef idx="0"/>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sp>
        <p:nvSpPr>
          <p:cNvPr id="54" name="CustomShape 8"/>
          <p:cNvSpPr/>
          <p:nvPr/>
        </p:nvSpPr>
        <p:spPr>
          <a:xfrm rot="21448800">
            <a:off x="9089280" y="-12240"/>
            <a:ext cx="2417400" cy="5640120"/>
          </a:xfrm>
          <a:prstGeom prst="parallelogram">
            <a:avLst>
              <a:gd name="adj" fmla="val 91709"/>
            </a:avLst>
          </a:prstGeom>
          <a:blipFill rotWithShape="0">
            <a:blip r:embed="rId7"/>
            <a:srcRect/>
            <a:stretch/>
          </a:blipFill>
          <a:ln w="12600">
            <a:noFill/>
          </a:ln>
        </p:spPr>
        <p:style>
          <a:lnRef idx="0"/>
          <a:fillRef idx="0"/>
          <a:effectRef idx="0"/>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sp>
        <p:nvSpPr>
          <p:cNvPr id="55" name="CustomShape 9"/>
          <p:cNvSpPr/>
          <p:nvPr/>
        </p:nvSpPr>
        <p:spPr>
          <a:xfrm>
            <a:off x="0" y="6669720"/>
            <a:ext cx="12194280" cy="19620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b="0" lang="en-GB" sz="700" strike="noStrike" u="none">
                <a:solidFill>
                  <a:srgbClr val="000000"/>
                </a:solidFill>
                <a:uFillTx/>
                <a:latin typeface="Arial"/>
                <a:ea typeface="DejaVu Sans"/>
              </a:rPr>
              <a:t>Bu belgenin içeriği HAVELSAN'ın fikri mülkiyetindedir. HAVELSAN'ın izni olmadan bu belgenin tamamını veya bir kısmını bir başkasına kopyalamak ve vermek yasaktır.</a:t>
            </a:r>
            <a:endParaRPr b="0" lang="en-US" sz="700" strike="noStrike" u="none">
              <a:solidFill>
                <a:srgbClr val="000000"/>
              </a:solidFill>
              <a:uFillTx/>
              <a:latin typeface="Arial"/>
            </a:endParaRPr>
          </a:p>
        </p:txBody>
      </p:sp>
    </p:spTree>
  </p:cSld>
  <p:clrMap bg1="lt1" tx1="dk1" bg2="lt2" tx2="dk2" accent1="accent1" accent2="accent2" accent3="accent3" accent4="accent4" accent5="accent5" accent6="accent6" hlink="hlink" folHlink="folHlink"/>
  <p:sldLayoutIdLst>
    <p:sldLayoutId id="2147483655" r:id="rId8"/>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56" name="CustomShape 1"/>
          <p:cNvSpPr/>
          <p:nvPr/>
        </p:nvSpPr>
        <p:spPr>
          <a:xfrm>
            <a:off x="11323800" y="6585840"/>
            <a:ext cx="924480" cy="227160"/>
          </a:xfrm>
          <a:prstGeom prst="rect">
            <a:avLst/>
          </a:prstGeom>
          <a:noFill/>
          <a:ln w="0">
            <a:noFill/>
          </a:ln>
        </p:spPr>
        <p:style>
          <a:lnRef idx="0"/>
          <a:fillRef idx="0"/>
          <a:effectRef idx="0"/>
          <a:fontRef idx="minor"/>
        </p:style>
        <p:txBody>
          <a:bodyPr wrap="none" lIns="90000" rIns="90000" tIns="45000" bIns="45000" anchor="t">
            <a:spAutoFit/>
          </a:bodyPr>
          <a:p>
            <a:pPr algn="r" defTabSz="914400">
              <a:lnSpc>
                <a:spcPct val="100000"/>
              </a:lnSpc>
            </a:pPr>
            <a:fld id="{170FB561-EF6D-4A3C-8537-340E82CEE53C}" type="slidenum">
              <a:rPr b="0" lang="en-GB" sz="900" strike="noStrike" u="none">
                <a:solidFill>
                  <a:srgbClr val="afabab"/>
                </a:solidFill>
                <a:uFillTx/>
                <a:latin typeface="Arial"/>
                <a:ea typeface="Tahoma"/>
              </a:rPr>
              <a:t>1</a:t>
            </a:fld>
            <a:r>
              <a:rPr b="0" lang="tr-TR" sz="900" strike="noStrike" u="none">
                <a:solidFill>
                  <a:srgbClr val="afabab"/>
                </a:solidFill>
                <a:uFillTx/>
                <a:latin typeface="Arial"/>
                <a:ea typeface="Tahoma"/>
              </a:rPr>
              <a:t> / 38</a:t>
            </a:r>
            <a:endParaRPr b="0" lang="en-US" sz="900" strike="noStrike" u="none">
              <a:solidFill>
                <a:srgbClr val="000000"/>
              </a:solidFill>
              <a:uFillTx/>
              <a:latin typeface="Arial"/>
            </a:endParaRPr>
          </a:p>
        </p:txBody>
      </p:sp>
      <p:pic>
        <p:nvPicPr>
          <p:cNvPr id="57" name="Resim 5" descr=""/>
          <p:cNvPicPr/>
          <p:nvPr/>
        </p:nvPicPr>
        <p:blipFill>
          <a:blip r:embed="rId2"/>
          <a:stretch/>
        </p:blipFill>
        <p:spPr>
          <a:xfrm>
            <a:off x="507960" y="0"/>
            <a:ext cx="11686320" cy="5664600"/>
          </a:xfrm>
          <a:prstGeom prst="rect">
            <a:avLst/>
          </a:prstGeom>
          <a:ln w="0">
            <a:noFill/>
          </a:ln>
          <a:effectLst>
            <a:reflection algn="bl" dir="5400000" dist="50800" endPos="2000" rotWithShape="0" stA="84000" sy="-100000"/>
          </a:effectLst>
        </p:spPr>
      </p:pic>
      <p:sp>
        <p:nvSpPr>
          <p:cNvPr id="58" name="CustomShape 2"/>
          <p:cNvSpPr/>
          <p:nvPr/>
        </p:nvSpPr>
        <p:spPr>
          <a:xfrm>
            <a:off x="10461960" y="6320160"/>
            <a:ext cx="1722960" cy="530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sp>
        <p:nvSpPr>
          <p:cNvPr id="59" name="CustomShape 3"/>
          <p:cNvSpPr/>
          <p:nvPr/>
        </p:nvSpPr>
        <p:spPr>
          <a:xfrm>
            <a:off x="0" y="5892840"/>
            <a:ext cx="12184920" cy="95796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pic>
        <p:nvPicPr>
          <p:cNvPr id="60" name="Picture 18" descr=""/>
          <p:cNvPicPr/>
          <p:nvPr/>
        </p:nvPicPr>
        <p:blipFill>
          <a:blip r:embed="rId3"/>
          <a:srcRect l="0" t="0" r="81698" b="0"/>
          <a:stretch/>
        </p:blipFill>
        <p:spPr>
          <a:xfrm>
            <a:off x="74880" y="6337440"/>
            <a:ext cx="452160" cy="513360"/>
          </a:xfrm>
          <a:prstGeom prst="rect">
            <a:avLst/>
          </a:prstGeom>
          <a:ln w="0">
            <a:noFill/>
          </a:ln>
        </p:spPr>
      </p:pic>
      <p:sp>
        <p:nvSpPr>
          <p:cNvPr id="61" name="CustomShape 4"/>
          <p:cNvSpPr/>
          <p:nvPr/>
        </p:nvSpPr>
        <p:spPr>
          <a:xfrm>
            <a:off x="475200" y="6401520"/>
            <a:ext cx="2122920" cy="3330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i="1" lang="tr-TR" sz="800" strike="noStrike" u="none">
                <a:solidFill>
                  <a:srgbClr val="000000"/>
                </a:solidFill>
                <a:uFillTx/>
                <a:latin typeface="Arial"/>
                <a:ea typeface="Tahoma"/>
              </a:rPr>
              <a:t>HAVELSAN, </a:t>
            </a:r>
            <a:r>
              <a:rPr b="0" i="1" lang="en-US" sz="800" strike="noStrike" u="none">
                <a:solidFill>
                  <a:srgbClr val="000000"/>
                </a:solidFill>
                <a:uFillTx/>
                <a:latin typeface="Arial"/>
                <a:ea typeface="Tahoma"/>
              </a:rPr>
              <a:t>is an establishment of Turkish Armed Forces Foundation. </a:t>
            </a:r>
            <a:endParaRPr b="0" lang="en-US" sz="800" strike="noStrike" u="none">
              <a:solidFill>
                <a:srgbClr val="000000"/>
              </a:solidFill>
              <a:uFillTx/>
              <a:latin typeface="Arial"/>
            </a:endParaRPr>
          </a:p>
        </p:txBody>
      </p:sp>
      <p:sp>
        <p:nvSpPr>
          <p:cNvPr id="62" name="CustomShape 5"/>
          <p:cNvSpPr/>
          <p:nvPr/>
        </p:nvSpPr>
        <p:spPr>
          <a:xfrm rot="21448800">
            <a:off x="4741200" y="20880"/>
            <a:ext cx="2417400" cy="5640120"/>
          </a:xfrm>
          <a:prstGeom prst="parallelogram">
            <a:avLst>
              <a:gd name="adj" fmla="val 91709"/>
            </a:avLst>
          </a:prstGeom>
          <a:blipFill rotWithShape="0">
            <a:blip r:embed="rId4"/>
            <a:srcRect/>
            <a:stretch/>
          </a:blipFill>
          <a:ln w="12600">
            <a:noFill/>
          </a:ln>
        </p:spPr>
        <p:style>
          <a:lnRef idx="0"/>
          <a:fillRef idx="0"/>
          <a:effectRef idx="0"/>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sp>
        <p:nvSpPr>
          <p:cNvPr id="63" name="CustomShape 6"/>
          <p:cNvSpPr/>
          <p:nvPr/>
        </p:nvSpPr>
        <p:spPr>
          <a:xfrm rot="21448800">
            <a:off x="2714760" y="23400"/>
            <a:ext cx="2392200" cy="5644080"/>
          </a:xfrm>
          <a:prstGeom prst="parallelogram">
            <a:avLst>
              <a:gd name="adj" fmla="val 91709"/>
            </a:avLst>
          </a:prstGeom>
          <a:blipFill rotWithShape="0">
            <a:blip r:embed="rId5"/>
            <a:srcRect/>
            <a:stretch/>
          </a:blipFill>
          <a:ln w="12600">
            <a:noFill/>
          </a:ln>
        </p:spPr>
        <p:style>
          <a:lnRef idx="0"/>
          <a:fillRef idx="0"/>
          <a:effectRef idx="0"/>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sp>
        <p:nvSpPr>
          <p:cNvPr id="64" name="CustomShape 7"/>
          <p:cNvSpPr/>
          <p:nvPr/>
        </p:nvSpPr>
        <p:spPr>
          <a:xfrm rot="21448800">
            <a:off x="6927480" y="7560"/>
            <a:ext cx="2417400" cy="5640120"/>
          </a:xfrm>
          <a:prstGeom prst="parallelogram">
            <a:avLst>
              <a:gd name="adj" fmla="val 91709"/>
            </a:avLst>
          </a:prstGeom>
          <a:blipFill rotWithShape="0">
            <a:blip r:embed="rId6"/>
            <a:srcRect/>
            <a:stretch/>
          </a:blipFill>
          <a:ln w="12600">
            <a:noFill/>
          </a:ln>
        </p:spPr>
        <p:style>
          <a:lnRef idx="0"/>
          <a:fillRef idx="0"/>
          <a:effectRef idx="0"/>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sp>
        <p:nvSpPr>
          <p:cNvPr id="65" name="CustomShape 8"/>
          <p:cNvSpPr/>
          <p:nvPr/>
        </p:nvSpPr>
        <p:spPr>
          <a:xfrm rot="21448800">
            <a:off x="9089280" y="-12240"/>
            <a:ext cx="2417400" cy="5640120"/>
          </a:xfrm>
          <a:prstGeom prst="parallelogram">
            <a:avLst>
              <a:gd name="adj" fmla="val 91709"/>
            </a:avLst>
          </a:prstGeom>
          <a:blipFill rotWithShape="0">
            <a:blip r:embed="rId7"/>
            <a:srcRect/>
            <a:stretch/>
          </a:blipFill>
          <a:ln w="12600">
            <a:noFill/>
          </a:ln>
        </p:spPr>
        <p:style>
          <a:lnRef idx="0"/>
          <a:fillRef idx="0"/>
          <a:effectRef idx="0"/>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sp>
        <p:nvSpPr>
          <p:cNvPr id="66" name="CustomShape 9"/>
          <p:cNvSpPr/>
          <p:nvPr/>
        </p:nvSpPr>
        <p:spPr>
          <a:xfrm>
            <a:off x="0" y="6669720"/>
            <a:ext cx="12194280" cy="19620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b="0" lang="en-GB" sz="700" strike="noStrike" u="none">
                <a:solidFill>
                  <a:srgbClr val="000000"/>
                </a:solidFill>
                <a:uFillTx/>
                <a:latin typeface="Arial"/>
                <a:ea typeface="DejaVu Sans"/>
              </a:rPr>
              <a:t>Bu belgenin içeriği HAVELSAN'ın fikri mülkiyetindedir. HAVELSAN'ın izni olmadan bu belgenin tamamını veya bir kısmını bir başkasına kopyalamak ve vermek yasaktır.</a:t>
            </a:r>
            <a:endParaRPr b="0" lang="en-US" sz="700" strike="noStrike" u="none">
              <a:solidFill>
                <a:srgbClr val="000000"/>
              </a:solidFill>
              <a:uFillTx/>
              <a:latin typeface="Arial"/>
            </a:endParaRPr>
          </a:p>
        </p:txBody>
      </p:sp>
      <p:sp>
        <p:nvSpPr>
          <p:cNvPr id="67"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buNone/>
            </a:pPr>
            <a:r>
              <a:rPr b="0" lang="en-US" sz="1800" strike="noStrike" u="none">
                <a:solidFill>
                  <a:srgbClr val="000000"/>
                </a:solidFill>
                <a:uFillTx/>
                <a:latin typeface="Arial"/>
              </a:rPr>
              <a:t>Click to edit the title text format</a:t>
            </a:r>
            <a:endParaRPr b="0" lang="en-US" sz="1800" strike="noStrike" u="none">
              <a:solidFill>
                <a:srgbClr val="000000"/>
              </a:solidFill>
              <a:uFillTx/>
              <a:latin typeface="Arial"/>
            </a:endParaRPr>
          </a:p>
        </p:txBody>
      </p:sp>
      <p:sp>
        <p:nvSpPr>
          <p:cNvPr id="68" name="PlaceHolder 2"/>
          <p:cNvSpPr>
            <a:spLocks noGrp="1"/>
          </p:cNvSpPr>
          <p:nvPr>
            <p:ph type="body"/>
          </p:nvPr>
        </p:nvSpPr>
        <p:spPr>
          <a:xfrm>
            <a:off x="609480" y="1604520"/>
            <a:ext cx="5353920" cy="1896480"/>
          </a:xfrm>
          <a:prstGeom prst="rect">
            <a:avLst/>
          </a:prstGeom>
          <a:noFill/>
          <a:ln w="0">
            <a:noFill/>
          </a:ln>
        </p:spPr>
        <p:txBody>
          <a:bodyPr lIns="0" rIns="0" tIns="0" bIns="0" anchor="t">
            <a:normAutofit fontScale="92500" lnSpcReduction="19999"/>
          </a:bodyPr>
          <a:p>
            <a:pPr marL="432000" indent="-324000">
              <a:spcBef>
                <a:spcPts val="1417"/>
              </a:spcBef>
              <a:buClr>
                <a:srgbClr val="000000"/>
              </a:buClr>
              <a:buSzPct val="45000"/>
              <a:buFont typeface="Wingdings" charset="2"/>
              <a:buChar char=""/>
            </a:pPr>
            <a:r>
              <a:rPr b="0" lang="en-US" sz="1800" strike="noStrike" u="none">
                <a:solidFill>
                  <a:srgbClr val="000000"/>
                </a:solidFill>
                <a:uFillTx/>
                <a:latin typeface="Arial"/>
              </a:rPr>
              <a:t>Click to edit the outline text format</a:t>
            </a:r>
            <a:endParaRPr b="0" lang="en-US"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uFillTx/>
                <a:latin typeface="Arial"/>
              </a:rPr>
              <a:t>Second Outline Level</a:t>
            </a:r>
            <a:endParaRPr b="0" lang="en-US"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uFillTx/>
                <a:latin typeface="Arial"/>
              </a:rPr>
              <a:t>Third Outline Level</a:t>
            </a:r>
            <a:endParaRPr b="0" lang="en-US"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1800" strike="noStrike" u="none">
                <a:solidFill>
                  <a:srgbClr val="000000"/>
                </a:solidFill>
                <a:uFillTx/>
                <a:latin typeface="Arial"/>
              </a:rPr>
              <a:t>Fourth Outline Level</a:t>
            </a:r>
            <a:endParaRPr b="0" lang="en-US"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1800" strike="noStrike" u="none">
                <a:solidFill>
                  <a:srgbClr val="000000"/>
                </a:solidFill>
                <a:uFillTx/>
                <a:latin typeface="Arial"/>
              </a:rPr>
              <a:t>Fifth Outline Level</a:t>
            </a:r>
            <a:endParaRPr b="0" lang="en-US"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1800" strike="noStrike" u="none">
                <a:solidFill>
                  <a:srgbClr val="000000"/>
                </a:solidFill>
                <a:uFillTx/>
                <a:latin typeface="Arial"/>
              </a:rPr>
              <a:t>Sixth Outline Level</a:t>
            </a:r>
            <a:endParaRPr b="0" lang="en-US"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1800" strike="noStrike" u="none">
                <a:solidFill>
                  <a:srgbClr val="000000"/>
                </a:solidFill>
                <a:uFillTx/>
                <a:latin typeface="Arial"/>
              </a:rPr>
              <a:t>Seventh Outline Level</a:t>
            </a:r>
            <a:endParaRPr b="0" lang="en-US" sz="1800" strike="noStrike" u="none">
              <a:solidFill>
                <a:srgbClr val="000000"/>
              </a:solidFill>
              <a:uFillTx/>
              <a:latin typeface="Arial"/>
            </a:endParaRPr>
          </a:p>
        </p:txBody>
      </p:sp>
      <p:sp>
        <p:nvSpPr>
          <p:cNvPr id="69" name="PlaceHolder 3"/>
          <p:cNvSpPr>
            <a:spLocks noGrp="1"/>
          </p:cNvSpPr>
          <p:nvPr>
            <p:ph type="body"/>
          </p:nvPr>
        </p:nvSpPr>
        <p:spPr>
          <a:xfrm>
            <a:off x="6231960" y="1604520"/>
            <a:ext cx="535392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trike="noStrike" u="none">
                <a:solidFill>
                  <a:srgbClr val="000000"/>
                </a:solidFill>
                <a:uFillTx/>
                <a:latin typeface="Arial"/>
              </a:rPr>
              <a:t>Click to edit the outline text format</a:t>
            </a:r>
            <a:endParaRPr b="0" lang="en-US"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uFillTx/>
                <a:latin typeface="Arial"/>
              </a:rPr>
              <a:t>Second Outline Level</a:t>
            </a:r>
            <a:endParaRPr b="0" lang="en-US"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uFillTx/>
                <a:latin typeface="Arial"/>
              </a:rPr>
              <a:t>Third Outline Level</a:t>
            </a:r>
            <a:endParaRPr b="0" lang="en-US"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1800" strike="noStrike" u="none">
                <a:solidFill>
                  <a:srgbClr val="000000"/>
                </a:solidFill>
                <a:uFillTx/>
                <a:latin typeface="Arial"/>
              </a:rPr>
              <a:t>Fourth Outline Level</a:t>
            </a:r>
            <a:endParaRPr b="0" lang="en-US"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1800" strike="noStrike" u="none">
                <a:solidFill>
                  <a:srgbClr val="000000"/>
                </a:solidFill>
                <a:uFillTx/>
                <a:latin typeface="Arial"/>
              </a:rPr>
              <a:t>Fifth Outline Level</a:t>
            </a:r>
            <a:endParaRPr b="0" lang="en-US"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1800" strike="noStrike" u="none">
                <a:solidFill>
                  <a:srgbClr val="000000"/>
                </a:solidFill>
                <a:uFillTx/>
                <a:latin typeface="Arial"/>
              </a:rPr>
              <a:t>Sixth Outline Level</a:t>
            </a:r>
            <a:endParaRPr b="0" lang="en-US"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1800" strike="noStrike" u="none">
                <a:solidFill>
                  <a:srgbClr val="000000"/>
                </a:solidFill>
                <a:uFillTx/>
                <a:latin typeface="Arial"/>
              </a:rPr>
              <a:t>Seventh Outline Level</a:t>
            </a:r>
            <a:endParaRPr b="0" lang="en-US" sz="1800" strike="noStrike" u="none">
              <a:solidFill>
                <a:srgbClr val="000000"/>
              </a:solidFill>
              <a:uFillTx/>
              <a:latin typeface="Arial"/>
            </a:endParaRPr>
          </a:p>
        </p:txBody>
      </p:sp>
      <p:sp>
        <p:nvSpPr>
          <p:cNvPr id="70" name="PlaceHolder 4"/>
          <p:cNvSpPr>
            <a:spLocks noGrp="1"/>
          </p:cNvSpPr>
          <p:nvPr>
            <p:ph type="body"/>
          </p:nvPr>
        </p:nvSpPr>
        <p:spPr>
          <a:xfrm>
            <a:off x="609480" y="3682080"/>
            <a:ext cx="5353920" cy="1896480"/>
          </a:xfrm>
          <a:prstGeom prst="rect">
            <a:avLst/>
          </a:prstGeom>
          <a:noFill/>
          <a:ln w="0">
            <a:noFill/>
          </a:ln>
        </p:spPr>
        <p:txBody>
          <a:bodyPr lIns="0" rIns="0" tIns="0" bIns="0" anchor="t">
            <a:normAutofit fontScale="92500" lnSpcReduction="19999"/>
          </a:bodyPr>
          <a:p>
            <a:pPr marL="432000" indent="-324000">
              <a:spcBef>
                <a:spcPts val="1417"/>
              </a:spcBef>
              <a:buClr>
                <a:srgbClr val="000000"/>
              </a:buClr>
              <a:buSzPct val="45000"/>
              <a:buFont typeface="Wingdings" charset="2"/>
              <a:buChar char=""/>
            </a:pPr>
            <a:r>
              <a:rPr b="0" lang="en-US" sz="1800" strike="noStrike" u="none">
                <a:solidFill>
                  <a:srgbClr val="000000"/>
                </a:solidFill>
                <a:uFillTx/>
                <a:latin typeface="Arial"/>
              </a:rPr>
              <a:t>Click to edit the outline text format</a:t>
            </a:r>
            <a:endParaRPr b="0" lang="en-US"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uFillTx/>
                <a:latin typeface="Arial"/>
              </a:rPr>
              <a:t>Second Outline Level</a:t>
            </a:r>
            <a:endParaRPr b="0" lang="en-US"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uFillTx/>
                <a:latin typeface="Arial"/>
              </a:rPr>
              <a:t>Third Outline Level</a:t>
            </a:r>
            <a:endParaRPr b="0" lang="en-US"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1800" strike="noStrike" u="none">
                <a:solidFill>
                  <a:srgbClr val="000000"/>
                </a:solidFill>
                <a:uFillTx/>
                <a:latin typeface="Arial"/>
              </a:rPr>
              <a:t>Fourth Outline Level</a:t>
            </a:r>
            <a:endParaRPr b="0" lang="en-US"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1800" strike="noStrike" u="none">
                <a:solidFill>
                  <a:srgbClr val="000000"/>
                </a:solidFill>
                <a:uFillTx/>
                <a:latin typeface="Arial"/>
              </a:rPr>
              <a:t>Fifth Outline Level</a:t>
            </a:r>
            <a:endParaRPr b="0" lang="en-US"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1800" strike="noStrike" u="none">
                <a:solidFill>
                  <a:srgbClr val="000000"/>
                </a:solidFill>
                <a:uFillTx/>
                <a:latin typeface="Arial"/>
              </a:rPr>
              <a:t>Sixth Outline Level</a:t>
            </a:r>
            <a:endParaRPr b="0" lang="en-US"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1800" strike="noStrike" u="none">
                <a:solidFill>
                  <a:srgbClr val="000000"/>
                </a:solidFill>
                <a:uFillTx/>
                <a:latin typeface="Arial"/>
              </a:rPr>
              <a:t>Seventh Outline Level</a:t>
            </a:r>
            <a:endParaRPr b="0" lang="en-US" sz="1800" strike="noStrike" u="none">
              <a:solidFill>
                <a:srgbClr val="000000"/>
              </a:solidFill>
              <a:uFillTx/>
              <a:latin typeface="Arial"/>
            </a:endParaRPr>
          </a:p>
        </p:txBody>
      </p:sp>
    </p:spTree>
  </p:cSld>
  <p:clrMap bg1="lt1" tx1="dk1" bg2="lt2" tx2="dk2" accent1="accent1" accent2="accent2" accent3="accent3" accent4="accent4" accent5="accent5" accent6="accent6" hlink="hlink" folHlink="folHlink"/>
  <p:sldLayoutIdLst>
    <p:sldLayoutId id="2147483657" r:id="rId8"/>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5" name="CustomShape 1"/>
          <p:cNvSpPr/>
          <p:nvPr/>
        </p:nvSpPr>
        <p:spPr>
          <a:xfrm>
            <a:off x="11323800" y="6585840"/>
            <a:ext cx="924480" cy="227160"/>
          </a:xfrm>
          <a:prstGeom prst="rect">
            <a:avLst/>
          </a:prstGeom>
          <a:noFill/>
          <a:ln w="0">
            <a:noFill/>
          </a:ln>
        </p:spPr>
        <p:style>
          <a:lnRef idx="0"/>
          <a:fillRef idx="0"/>
          <a:effectRef idx="0"/>
          <a:fontRef idx="minor"/>
        </p:style>
        <p:txBody>
          <a:bodyPr wrap="none" lIns="90000" rIns="90000" tIns="45000" bIns="45000" anchor="t">
            <a:spAutoFit/>
          </a:bodyPr>
          <a:p>
            <a:pPr algn="r" defTabSz="914400">
              <a:lnSpc>
                <a:spcPct val="100000"/>
              </a:lnSpc>
            </a:pPr>
            <a:fld id="{DFB6E721-5B71-42AD-97C0-46C9FADDEE66}" type="slidenum">
              <a:rPr b="0" lang="en-GB" sz="900" strike="noStrike" u="none">
                <a:solidFill>
                  <a:srgbClr val="afabab"/>
                </a:solidFill>
                <a:uFillTx/>
                <a:latin typeface="Arial"/>
                <a:ea typeface="Tahoma"/>
              </a:rPr>
              <a:t>1</a:t>
            </a:fld>
            <a:r>
              <a:rPr b="0" lang="tr-TR" sz="900" strike="noStrike" u="none">
                <a:solidFill>
                  <a:srgbClr val="afabab"/>
                </a:solidFill>
                <a:uFillTx/>
                <a:latin typeface="Arial"/>
                <a:ea typeface="Tahoma"/>
              </a:rPr>
              <a:t> / 38</a:t>
            </a:r>
            <a:endParaRPr b="0" lang="en-US" sz="900" strike="noStrike" u="none">
              <a:solidFill>
                <a:srgbClr val="000000"/>
              </a:solidFill>
              <a:uFillTx/>
              <a:latin typeface="Arial"/>
            </a:endParaRPr>
          </a:p>
        </p:txBody>
      </p:sp>
      <p:pic>
        <p:nvPicPr>
          <p:cNvPr id="76" name="Resim 5" descr=""/>
          <p:cNvPicPr/>
          <p:nvPr/>
        </p:nvPicPr>
        <p:blipFill>
          <a:blip r:embed="rId2"/>
          <a:stretch/>
        </p:blipFill>
        <p:spPr>
          <a:xfrm>
            <a:off x="507960" y="0"/>
            <a:ext cx="11686320" cy="5664600"/>
          </a:xfrm>
          <a:prstGeom prst="rect">
            <a:avLst/>
          </a:prstGeom>
          <a:ln w="0">
            <a:noFill/>
          </a:ln>
          <a:effectLst>
            <a:reflection algn="bl" dir="5400000" dist="50800" endPos="2000" rotWithShape="0" stA="84000" sy="-100000"/>
          </a:effectLst>
        </p:spPr>
      </p:pic>
      <p:sp>
        <p:nvSpPr>
          <p:cNvPr id="77" name="CustomShape 2"/>
          <p:cNvSpPr/>
          <p:nvPr/>
        </p:nvSpPr>
        <p:spPr>
          <a:xfrm>
            <a:off x="10461960" y="6320160"/>
            <a:ext cx="1722960" cy="530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sp>
        <p:nvSpPr>
          <p:cNvPr id="78" name="CustomShape 3"/>
          <p:cNvSpPr/>
          <p:nvPr/>
        </p:nvSpPr>
        <p:spPr>
          <a:xfrm>
            <a:off x="0" y="5892840"/>
            <a:ext cx="12184920" cy="95796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pic>
        <p:nvPicPr>
          <p:cNvPr id="79" name="Picture 18" descr=""/>
          <p:cNvPicPr/>
          <p:nvPr/>
        </p:nvPicPr>
        <p:blipFill>
          <a:blip r:embed="rId3"/>
          <a:srcRect l="0" t="0" r="81698" b="0"/>
          <a:stretch/>
        </p:blipFill>
        <p:spPr>
          <a:xfrm>
            <a:off x="74880" y="6337440"/>
            <a:ext cx="452160" cy="513360"/>
          </a:xfrm>
          <a:prstGeom prst="rect">
            <a:avLst/>
          </a:prstGeom>
          <a:ln w="0">
            <a:noFill/>
          </a:ln>
        </p:spPr>
      </p:pic>
      <p:sp>
        <p:nvSpPr>
          <p:cNvPr id="80" name="CustomShape 4"/>
          <p:cNvSpPr/>
          <p:nvPr/>
        </p:nvSpPr>
        <p:spPr>
          <a:xfrm>
            <a:off x="475200" y="6401520"/>
            <a:ext cx="2122920" cy="3330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i="1" lang="tr-TR" sz="800" strike="noStrike" u="none">
                <a:solidFill>
                  <a:srgbClr val="000000"/>
                </a:solidFill>
                <a:uFillTx/>
                <a:latin typeface="Arial"/>
                <a:ea typeface="Tahoma"/>
              </a:rPr>
              <a:t>HAVELSAN, </a:t>
            </a:r>
            <a:r>
              <a:rPr b="0" i="1" lang="en-US" sz="800" strike="noStrike" u="none">
                <a:solidFill>
                  <a:srgbClr val="000000"/>
                </a:solidFill>
                <a:uFillTx/>
                <a:latin typeface="Arial"/>
                <a:ea typeface="Tahoma"/>
              </a:rPr>
              <a:t>is an establishment of Turkish Armed Forces Foundation. </a:t>
            </a:r>
            <a:endParaRPr b="0" lang="en-US" sz="800" strike="noStrike" u="none">
              <a:solidFill>
                <a:srgbClr val="000000"/>
              </a:solidFill>
              <a:uFillTx/>
              <a:latin typeface="Arial"/>
            </a:endParaRPr>
          </a:p>
        </p:txBody>
      </p:sp>
      <p:sp>
        <p:nvSpPr>
          <p:cNvPr id="81" name="CustomShape 5"/>
          <p:cNvSpPr/>
          <p:nvPr/>
        </p:nvSpPr>
        <p:spPr>
          <a:xfrm rot="21448800">
            <a:off x="4741200" y="20880"/>
            <a:ext cx="2417400" cy="5640120"/>
          </a:xfrm>
          <a:prstGeom prst="parallelogram">
            <a:avLst>
              <a:gd name="adj" fmla="val 91709"/>
            </a:avLst>
          </a:prstGeom>
          <a:blipFill rotWithShape="0">
            <a:blip r:embed="rId4"/>
            <a:srcRect/>
            <a:stretch/>
          </a:blipFill>
          <a:ln w="12600">
            <a:noFill/>
          </a:ln>
        </p:spPr>
        <p:style>
          <a:lnRef idx="0"/>
          <a:fillRef idx="0"/>
          <a:effectRef idx="0"/>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sp>
        <p:nvSpPr>
          <p:cNvPr id="82" name="CustomShape 6"/>
          <p:cNvSpPr/>
          <p:nvPr/>
        </p:nvSpPr>
        <p:spPr>
          <a:xfrm rot="21448800">
            <a:off x="2714760" y="23400"/>
            <a:ext cx="2392200" cy="5644080"/>
          </a:xfrm>
          <a:prstGeom prst="parallelogram">
            <a:avLst>
              <a:gd name="adj" fmla="val 91709"/>
            </a:avLst>
          </a:prstGeom>
          <a:blipFill rotWithShape="0">
            <a:blip r:embed="rId5"/>
            <a:srcRect/>
            <a:stretch/>
          </a:blipFill>
          <a:ln w="12600">
            <a:noFill/>
          </a:ln>
        </p:spPr>
        <p:style>
          <a:lnRef idx="0"/>
          <a:fillRef idx="0"/>
          <a:effectRef idx="0"/>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sp>
        <p:nvSpPr>
          <p:cNvPr id="83" name="CustomShape 7"/>
          <p:cNvSpPr/>
          <p:nvPr/>
        </p:nvSpPr>
        <p:spPr>
          <a:xfrm rot="21448800">
            <a:off x="6927480" y="7560"/>
            <a:ext cx="2417400" cy="5640120"/>
          </a:xfrm>
          <a:prstGeom prst="parallelogram">
            <a:avLst>
              <a:gd name="adj" fmla="val 91709"/>
            </a:avLst>
          </a:prstGeom>
          <a:blipFill rotWithShape="0">
            <a:blip r:embed="rId6"/>
            <a:srcRect/>
            <a:stretch/>
          </a:blipFill>
          <a:ln w="12600">
            <a:noFill/>
          </a:ln>
        </p:spPr>
        <p:style>
          <a:lnRef idx="0"/>
          <a:fillRef idx="0"/>
          <a:effectRef idx="0"/>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sp>
        <p:nvSpPr>
          <p:cNvPr id="84" name="CustomShape 8"/>
          <p:cNvSpPr/>
          <p:nvPr/>
        </p:nvSpPr>
        <p:spPr>
          <a:xfrm rot="21448800">
            <a:off x="9089280" y="-12240"/>
            <a:ext cx="2417400" cy="5640120"/>
          </a:xfrm>
          <a:prstGeom prst="parallelogram">
            <a:avLst>
              <a:gd name="adj" fmla="val 91709"/>
            </a:avLst>
          </a:prstGeom>
          <a:blipFill rotWithShape="0">
            <a:blip r:embed="rId7"/>
            <a:srcRect/>
            <a:stretch/>
          </a:blipFill>
          <a:ln w="12600">
            <a:noFill/>
          </a:ln>
        </p:spPr>
        <p:style>
          <a:lnRef idx="0"/>
          <a:fillRef idx="0"/>
          <a:effectRef idx="0"/>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sp>
        <p:nvSpPr>
          <p:cNvPr id="85" name="CustomShape 9"/>
          <p:cNvSpPr/>
          <p:nvPr/>
        </p:nvSpPr>
        <p:spPr>
          <a:xfrm>
            <a:off x="0" y="6669720"/>
            <a:ext cx="12194280" cy="19620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b="0" lang="en-GB" sz="700" strike="noStrike" u="none">
                <a:solidFill>
                  <a:srgbClr val="000000"/>
                </a:solidFill>
                <a:uFillTx/>
                <a:latin typeface="Arial"/>
                <a:ea typeface="DejaVu Sans"/>
              </a:rPr>
              <a:t>Bu belgenin içeriği HAVELSAN'ın fikri mülkiyetindedir. HAVELSAN'ın izni olmadan bu belgenin tamamını veya bir kısmını bir başkasına kopyalamak ve vermek yasaktır.</a:t>
            </a:r>
            <a:endParaRPr b="0" lang="en-US" sz="700" strike="noStrike" u="none">
              <a:solidFill>
                <a:srgbClr val="000000"/>
              </a:solidFill>
              <a:uFillTx/>
              <a:latin typeface="Arial"/>
            </a:endParaRPr>
          </a:p>
        </p:txBody>
      </p:sp>
      <p:sp>
        <p:nvSpPr>
          <p:cNvPr id="86"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buNone/>
            </a:pPr>
            <a:r>
              <a:rPr b="0" lang="en-US" sz="1800" strike="noStrike" u="none">
                <a:solidFill>
                  <a:srgbClr val="000000"/>
                </a:solidFill>
                <a:uFillTx/>
                <a:latin typeface="Arial"/>
              </a:rPr>
              <a:t>Click to edit the title text format</a:t>
            </a:r>
            <a:endParaRPr b="0" lang="en-US" sz="1800" strike="noStrike" u="none">
              <a:solidFill>
                <a:srgbClr val="000000"/>
              </a:solidFill>
              <a:uFillTx/>
              <a:latin typeface="Arial"/>
            </a:endParaRPr>
          </a:p>
        </p:txBody>
      </p:sp>
      <p:sp>
        <p:nvSpPr>
          <p:cNvPr id="87" name="PlaceHolder 2"/>
          <p:cNvSpPr>
            <a:spLocks noGrp="1"/>
          </p:cNvSpPr>
          <p:nvPr>
            <p:ph type="body"/>
          </p:nvPr>
        </p:nvSpPr>
        <p:spPr>
          <a:xfrm>
            <a:off x="609480" y="1604520"/>
            <a:ext cx="535392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trike="noStrike" u="none">
                <a:solidFill>
                  <a:srgbClr val="000000"/>
                </a:solidFill>
                <a:uFillTx/>
                <a:latin typeface="Arial"/>
              </a:rPr>
              <a:t>Click to edit the outline text format</a:t>
            </a:r>
            <a:endParaRPr b="0" lang="en-US"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uFillTx/>
                <a:latin typeface="Arial"/>
              </a:rPr>
              <a:t>Second Outline Level</a:t>
            </a:r>
            <a:endParaRPr b="0" lang="en-US"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uFillTx/>
                <a:latin typeface="Arial"/>
              </a:rPr>
              <a:t>Third Outline Level</a:t>
            </a:r>
            <a:endParaRPr b="0" lang="en-US"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1800" strike="noStrike" u="none">
                <a:solidFill>
                  <a:srgbClr val="000000"/>
                </a:solidFill>
                <a:uFillTx/>
                <a:latin typeface="Arial"/>
              </a:rPr>
              <a:t>Fourth Outline Level</a:t>
            </a:r>
            <a:endParaRPr b="0" lang="en-US"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1800" strike="noStrike" u="none">
                <a:solidFill>
                  <a:srgbClr val="000000"/>
                </a:solidFill>
                <a:uFillTx/>
                <a:latin typeface="Arial"/>
              </a:rPr>
              <a:t>Fifth Outline Level</a:t>
            </a:r>
            <a:endParaRPr b="0" lang="en-US"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1800" strike="noStrike" u="none">
                <a:solidFill>
                  <a:srgbClr val="000000"/>
                </a:solidFill>
                <a:uFillTx/>
                <a:latin typeface="Arial"/>
              </a:rPr>
              <a:t>Sixth Outline Level</a:t>
            </a:r>
            <a:endParaRPr b="0" lang="en-US"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1800" strike="noStrike" u="none">
                <a:solidFill>
                  <a:srgbClr val="000000"/>
                </a:solidFill>
                <a:uFillTx/>
                <a:latin typeface="Arial"/>
              </a:rPr>
              <a:t>Seventh Outline Level</a:t>
            </a:r>
            <a:endParaRPr b="0" lang="en-US" sz="1800" strike="noStrike" u="none">
              <a:solidFill>
                <a:srgbClr val="000000"/>
              </a:solidFill>
              <a:uFillTx/>
              <a:latin typeface="Arial"/>
            </a:endParaRPr>
          </a:p>
        </p:txBody>
      </p:sp>
      <p:sp>
        <p:nvSpPr>
          <p:cNvPr id="88" name="PlaceHolder 3"/>
          <p:cNvSpPr>
            <a:spLocks noGrp="1"/>
          </p:cNvSpPr>
          <p:nvPr>
            <p:ph type="body"/>
          </p:nvPr>
        </p:nvSpPr>
        <p:spPr>
          <a:xfrm>
            <a:off x="6231960" y="1604520"/>
            <a:ext cx="5353920" cy="1896480"/>
          </a:xfrm>
          <a:prstGeom prst="rect">
            <a:avLst/>
          </a:prstGeom>
          <a:noFill/>
          <a:ln w="0">
            <a:noFill/>
          </a:ln>
        </p:spPr>
        <p:txBody>
          <a:bodyPr lIns="0" rIns="0" tIns="0" bIns="0" anchor="t">
            <a:normAutofit fontScale="92500" lnSpcReduction="19999"/>
          </a:bodyPr>
          <a:p>
            <a:pPr marL="432000" indent="-324000">
              <a:spcBef>
                <a:spcPts val="1417"/>
              </a:spcBef>
              <a:buClr>
                <a:srgbClr val="000000"/>
              </a:buClr>
              <a:buSzPct val="45000"/>
              <a:buFont typeface="Wingdings" charset="2"/>
              <a:buChar char=""/>
            </a:pPr>
            <a:r>
              <a:rPr b="0" lang="en-US" sz="1800" strike="noStrike" u="none">
                <a:solidFill>
                  <a:srgbClr val="000000"/>
                </a:solidFill>
                <a:uFillTx/>
                <a:latin typeface="Arial"/>
              </a:rPr>
              <a:t>Click to edit the outline text format</a:t>
            </a:r>
            <a:endParaRPr b="0" lang="en-US"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uFillTx/>
                <a:latin typeface="Arial"/>
              </a:rPr>
              <a:t>Second Outline Level</a:t>
            </a:r>
            <a:endParaRPr b="0" lang="en-US"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uFillTx/>
                <a:latin typeface="Arial"/>
              </a:rPr>
              <a:t>Third Outline Level</a:t>
            </a:r>
            <a:endParaRPr b="0" lang="en-US"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1800" strike="noStrike" u="none">
                <a:solidFill>
                  <a:srgbClr val="000000"/>
                </a:solidFill>
                <a:uFillTx/>
                <a:latin typeface="Arial"/>
              </a:rPr>
              <a:t>Fourth Outline Level</a:t>
            </a:r>
            <a:endParaRPr b="0" lang="en-US"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1800" strike="noStrike" u="none">
                <a:solidFill>
                  <a:srgbClr val="000000"/>
                </a:solidFill>
                <a:uFillTx/>
                <a:latin typeface="Arial"/>
              </a:rPr>
              <a:t>Fifth Outline Level</a:t>
            </a:r>
            <a:endParaRPr b="0" lang="en-US"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1800" strike="noStrike" u="none">
                <a:solidFill>
                  <a:srgbClr val="000000"/>
                </a:solidFill>
                <a:uFillTx/>
                <a:latin typeface="Arial"/>
              </a:rPr>
              <a:t>Sixth Outline Level</a:t>
            </a:r>
            <a:endParaRPr b="0" lang="en-US"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1800" strike="noStrike" u="none">
                <a:solidFill>
                  <a:srgbClr val="000000"/>
                </a:solidFill>
                <a:uFillTx/>
                <a:latin typeface="Arial"/>
              </a:rPr>
              <a:t>Seventh Outline Level</a:t>
            </a:r>
            <a:endParaRPr b="0" lang="en-US" sz="1800" strike="noStrike" u="none">
              <a:solidFill>
                <a:srgbClr val="000000"/>
              </a:solidFill>
              <a:uFillTx/>
              <a:latin typeface="Arial"/>
            </a:endParaRPr>
          </a:p>
        </p:txBody>
      </p:sp>
      <p:sp>
        <p:nvSpPr>
          <p:cNvPr id="89" name="PlaceHolder 4"/>
          <p:cNvSpPr>
            <a:spLocks noGrp="1"/>
          </p:cNvSpPr>
          <p:nvPr>
            <p:ph type="body"/>
          </p:nvPr>
        </p:nvSpPr>
        <p:spPr>
          <a:xfrm>
            <a:off x="6231960" y="3682080"/>
            <a:ext cx="5353920" cy="1896480"/>
          </a:xfrm>
          <a:prstGeom prst="rect">
            <a:avLst/>
          </a:prstGeom>
          <a:noFill/>
          <a:ln w="0">
            <a:noFill/>
          </a:ln>
        </p:spPr>
        <p:txBody>
          <a:bodyPr lIns="0" rIns="0" tIns="0" bIns="0" anchor="t">
            <a:normAutofit fontScale="92500" lnSpcReduction="19999"/>
          </a:bodyPr>
          <a:p>
            <a:pPr marL="432000" indent="-324000">
              <a:spcBef>
                <a:spcPts val="1417"/>
              </a:spcBef>
              <a:buClr>
                <a:srgbClr val="000000"/>
              </a:buClr>
              <a:buSzPct val="45000"/>
              <a:buFont typeface="Wingdings" charset="2"/>
              <a:buChar char=""/>
            </a:pPr>
            <a:r>
              <a:rPr b="0" lang="en-US" sz="1800" strike="noStrike" u="none">
                <a:solidFill>
                  <a:srgbClr val="000000"/>
                </a:solidFill>
                <a:uFillTx/>
                <a:latin typeface="Arial"/>
              </a:rPr>
              <a:t>Click to edit the outline text format</a:t>
            </a:r>
            <a:endParaRPr b="0" lang="en-US"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uFillTx/>
                <a:latin typeface="Arial"/>
              </a:rPr>
              <a:t>Second Outline Level</a:t>
            </a:r>
            <a:endParaRPr b="0" lang="en-US"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uFillTx/>
                <a:latin typeface="Arial"/>
              </a:rPr>
              <a:t>Third Outline Level</a:t>
            </a:r>
            <a:endParaRPr b="0" lang="en-US"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1800" strike="noStrike" u="none">
                <a:solidFill>
                  <a:srgbClr val="000000"/>
                </a:solidFill>
                <a:uFillTx/>
                <a:latin typeface="Arial"/>
              </a:rPr>
              <a:t>Fourth Outline Level</a:t>
            </a:r>
            <a:endParaRPr b="0" lang="en-US"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1800" strike="noStrike" u="none">
                <a:solidFill>
                  <a:srgbClr val="000000"/>
                </a:solidFill>
                <a:uFillTx/>
                <a:latin typeface="Arial"/>
              </a:rPr>
              <a:t>Fifth Outline Level</a:t>
            </a:r>
            <a:endParaRPr b="0" lang="en-US"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1800" strike="noStrike" u="none">
                <a:solidFill>
                  <a:srgbClr val="000000"/>
                </a:solidFill>
                <a:uFillTx/>
                <a:latin typeface="Arial"/>
              </a:rPr>
              <a:t>Sixth Outline Level</a:t>
            </a:r>
            <a:endParaRPr b="0" lang="en-US"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1800" strike="noStrike" u="none">
                <a:solidFill>
                  <a:srgbClr val="000000"/>
                </a:solidFill>
                <a:uFillTx/>
                <a:latin typeface="Arial"/>
              </a:rPr>
              <a:t>Seventh Outline Level</a:t>
            </a:r>
            <a:endParaRPr b="0" lang="en-US" sz="1800" strike="noStrike" u="none">
              <a:solidFill>
                <a:srgbClr val="000000"/>
              </a:solidFill>
              <a:uFillTx/>
              <a:latin typeface="Arial"/>
            </a:endParaRPr>
          </a:p>
        </p:txBody>
      </p:sp>
    </p:spTree>
  </p:cSld>
  <p:clrMap bg1="lt1" tx1="dk1" bg2="lt2" tx2="dk2" accent1="accent1" accent2="accent2" accent3="accent3" accent4="accent4" accent5="accent5" accent6="accent6" hlink="hlink" folHlink="folHlink"/>
  <p:sldLayoutIdLst>
    <p:sldLayoutId id="2147483659" r:id="rId8"/>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94" name="CustomShape 1"/>
          <p:cNvSpPr/>
          <p:nvPr/>
        </p:nvSpPr>
        <p:spPr>
          <a:xfrm>
            <a:off x="11323800" y="6585840"/>
            <a:ext cx="924480" cy="227160"/>
          </a:xfrm>
          <a:prstGeom prst="rect">
            <a:avLst/>
          </a:prstGeom>
          <a:noFill/>
          <a:ln w="0">
            <a:noFill/>
          </a:ln>
        </p:spPr>
        <p:style>
          <a:lnRef idx="0"/>
          <a:fillRef idx="0"/>
          <a:effectRef idx="0"/>
          <a:fontRef idx="minor"/>
        </p:style>
        <p:txBody>
          <a:bodyPr wrap="none" lIns="90000" rIns="90000" tIns="45000" bIns="45000" anchor="t">
            <a:spAutoFit/>
          </a:bodyPr>
          <a:p>
            <a:pPr algn="r" defTabSz="914400">
              <a:lnSpc>
                <a:spcPct val="100000"/>
              </a:lnSpc>
            </a:pPr>
            <a:fld id="{DED78E28-570D-44C1-903B-EF07B0CD22AD}" type="slidenum">
              <a:rPr b="0" lang="en-GB" sz="900" strike="noStrike" u="none">
                <a:solidFill>
                  <a:srgbClr val="afabab"/>
                </a:solidFill>
                <a:uFillTx/>
                <a:latin typeface="Arial"/>
                <a:ea typeface="Tahoma"/>
              </a:rPr>
              <a:t>1</a:t>
            </a:fld>
            <a:r>
              <a:rPr b="0" lang="tr-TR" sz="900" strike="noStrike" u="none">
                <a:solidFill>
                  <a:srgbClr val="afabab"/>
                </a:solidFill>
                <a:uFillTx/>
                <a:latin typeface="Arial"/>
                <a:ea typeface="Tahoma"/>
              </a:rPr>
              <a:t> / 38</a:t>
            </a:r>
            <a:endParaRPr b="0" lang="en-US" sz="900" strike="noStrike" u="none">
              <a:solidFill>
                <a:srgbClr val="000000"/>
              </a:solidFill>
              <a:uFillTx/>
              <a:latin typeface="Arial"/>
            </a:endParaRPr>
          </a:p>
        </p:txBody>
      </p:sp>
      <p:pic>
        <p:nvPicPr>
          <p:cNvPr id="95" name="Resim 5" descr=""/>
          <p:cNvPicPr/>
          <p:nvPr/>
        </p:nvPicPr>
        <p:blipFill>
          <a:blip r:embed="rId2"/>
          <a:stretch/>
        </p:blipFill>
        <p:spPr>
          <a:xfrm>
            <a:off x="507960" y="0"/>
            <a:ext cx="11686320" cy="5664600"/>
          </a:xfrm>
          <a:prstGeom prst="rect">
            <a:avLst/>
          </a:prstGeom>
          <a:ln w="0">
            <a:noFill/>
          </a:ln>
          <a:effectLst>
            <a:reflection algn="bl" dir="5400000" dist="50800" endPos="2000" rotWithShape="0" stA="84000" sy="-100000"/>
          </a:effectLst>
        </p:spPr>
      </p:pic>
      <p:sp>
        <p:nvSpPr>
          <p:cNvPr id="96" name="CustomShape 2"/>
          <p:cNvSpPr/>
          <p:nvPr/>
        </p:nvSpPr>
        <p:spPr>
          <a:xfrm>
            <a:off x="10461960" y="6320160"/>
            <a:ext cx="1722960" cy="530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sp>
        <p:nvSpPr>
          <p:cNvPr id="97" name="CustomShape 3"/>
          <p:cNvSpPr/>
          <p:nvPr/>
        </p:nvSpPr>
        <p:spPr>
          <a:xfrm>
            <a:off x="0" y="5892840"/>
            <a:ext cx="12184920" cy="95796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pic>
        <p:nvPicPr>
          <p:cNvPr id="98" name="Picture 18" descr=""/>
          <p:cNvPicPr/>
          <p:nvPr/>
        </p:nvPicPr>
        <p:blipFill>
          <a:blip r:embed="rId3"/>
          <a:srcRect l="0" t="0" r="81698" b="0"/>
          <a:stretch/>
        </p:blipFill>
        <p:spPr>
          <a:xfrm>
            <a:off x="74880" y="6337440"/>
            <a:ext cx="452160" cy="513360"/>
          </a:xfrm>
          <a:prstGeom prst="rect">
            <a:avLst/>
          </a:prstGeom>
          <a:ln w="0">
            <a:noFill/>
          </a:ln>
        </p:spPr>
      </p:pic>
      <p:sp>
        <p:nvSpPr>
          <p:cNvPr id="99" name="CustomShape 4"/>
          <p:cNvSpPr/>
          <p:nvPr/>
        </p:nvSpPr>
        <p:spPr>
          <a:xfrm>
            <a:off x="475200" y="6401520"/>
            <a:ext cx="2122920" cy="3330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i="1" lang="tr-TR" sz="800" strike="noStrike" u="none">
                <a:solidFill>
                  <a:srgbClr val="000000"/>
                </a:solidFill>
                <a:uFillTx/>
                <a:latin typeface="Arial"/>
                <a:ea typeface="Tahoma"/>
              </a:rPr>
              <a:t>HAVELSAN, </a:t>
            </a:r>
            <a:r>
              <a:rPr b="0" i="1" lang="en-US" sz="800" strike="noStrike" u="none">
                <a:solidFill>
                  <a:srgbClr val="000000"/>
                </a:solidFill>
                <a:uFillTx/>
                <a:latin typeface="Arial"/>
                <a:ea typeface="Tahoma"/>
              </a:rPr>
              <a:t>is an establishment of Turkish Armed Forces Foundation. </a:t>
            </a:r>
            <a:endParaRPr b="0" lang="en-US" sz="800" strike="noStrike" u="none">
              <a:solidFill>
                <a:srgbClr val="000000"/>
              </a:solidFill>
              <a:uFillTx/>
              <a:latin typeface="Arial"/>
            </a:endParaRPr>
          </a:p>
        </p:txBody>
      </p:sp>
      <p:sp>
        <p:nvSpPr>
          <p:cNvPr id="100" name="CustomShape 5"/>
          <p:cNvSpPr/>
          <p:nvPr/>
        </p:nvSpPr>
        <p:spPr>
          <a:xfrm rot="21448800">
            <a:off x="4741200" y="20880"/>
            <a:ext cx="2417400" cy="5640120"/>
          </a:xfrm>
          <a:prstGeom prst="parallelogram">
            <a:avLst>
              <a:gd name="adj" fmla="val 91709"/>
            </a:avLst>
          </a:prstGeom>
          <a:blipFill rotWithShape="0">
            <a:blip r:embed="rId4"/>
            <a:srcRect/>
            <a:stretch/>
          </a:blipFill>
          <a:ln w="12600">
            <a:noFill/>
          </a:ln>
        </p:spPr>
        <p:style>
          <a:lnRef idx="0"/>
          <a:fillRef idx="0"/>
          <a:effectRef idx="0"/>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sp>
        <p:nvSpPr>
          <p:cNvPr id="101" name="CustomShape 6"/>
          <p:cNvSpPr/>
          <p:nvPr/>
        </p:nvSpPr>
        <p:spPr>
          <a:xfrm rot="21448800">
            <a:off x="2714760" y="23400"/>
            <a:ext cx="2392200" cy="5644080"/>
          </a:xfrm>
          <a:prstGeom prst="parallelogram">
            <a:avLst>
              <a:gd name="adj" fmla="val 91709"/>
            </a:avLst>
          </a:prstGeom>
          <a:blipFill rotWithShape="0">
            <a:blip r:embed="rId5"/>
            <a:srcRect/>
            <a:stretch/>
          </a:blipFill>
          <a:ln w="12600">
            <a:noFill/>
          </a:ln>
        </p:spPr>
        <p:style>
          <a:lnRef idx="0"/>
          <a:fillRef idx="0"/>
          <a:effectRef idx="0"/>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sp>
        <p:nvSpPr>
          <p:cNvPr id="102" name="CustomShape 7"/>
          <p:cNvSpPr/>
          <p:nvPr/>
        </p:nvSpPr>
        <p:spPr>
          <a:xfrm rot="21448800">
            <a:off x="6927480" y="7560"/>
            <a:ext cx="2417400" cy="5640120"/>
          </a:xfrm>
          <a:prstGeom prst="parallelogram">
            <a:avLst>
              <a:gd name="adj" fmla="val 91709"/>
            </a:avLst>
          </a:prstGeom>
          <a:blipFill rotWithShape="0">
            <a:blip r:embed="rId6"/>
            <a:srcRect/>
            <a:stretch/>
          </a:blipFill>
          <a:ln w="12600">
            <a:noFill/>
          </a:ln>
        </p:spPr>
        <p:style>
          <a:lnRef idx="0"/>
          <a:fillRef idx="0"/>
          <a:effectRef idx="0"/>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sp>
        <p:nvSpPr>
          <p:cNvPr id="103" name="CustomShape 8"/>
          <p:cNvSpPr/>
          <p:nvPr/>
        </p:nvSpPr>
        <p:spPr>
          <a:xfrm rot="21448800">
            <a:off x="9089280" y="-12240"/>
            <a:ext cx="2417400" cy="5640120"/>
          </a:xfrm>
          <a:prstGeom prst="parallelogram">
            <a:avLst>
              <a:gd name="adj" fmla="val 91709"/>
            </a:avLst>
          </a:prstGeom>
          <a:blipFill rotWithShape="0">
            <a:blip r:embed="rId7"/>
            <a:srcRect/>
            <a:stretch/>
          </a:blipFill>
          <a:ln w="12600">
            <a:noFill/>
          </a:ln>
        </p:spPr>
        <p:style>
          <a:lnRef idx="0"/>
          <a:fillRef idx="0"/>
          <a:effectRef idx="0"/>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sp>
        <p:nvSpPr>
          <p:cNvPr id="104" name="CustomShape 9"/>
          <p:cNvSpPr/>
          <p:nvPr/>
        </p:nvSpPr>
        <p:spPr>
          <a:xfrm>
            <a:off x="0" y="6669720"/>
            <a:ext cx="12194280" cy="19620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b="0" lang="en-GB" sz="700" strike="noStrike" u="none">
                <a:solidFill>
                  <a:srgbClr val="000000"/>
                </a:solidFill>
                <a:uFillTx/>
                <a:latin typeface="Arial"/>
                <a:ea typeface="DejaVu Sans"/>
              </a:rPr>
              <a:t>Bu belgenin içeriği HAVELSAN'ın fikri mülkiyetindedir. HAVELSAN'ın izni olmadan bu belgenin tamamını veya bir kısmını bir başkasına kopyalamak ve vermek yasaktır.</a:t>
            </a:r>
            <a:endParaRPr b="0" lang="en-US" sz="700" strike="noStrike" u="none">
              <a:solidFill>
                <a:srgbClr val="000000"/>
              </a:solidFill>
              <a:uFillTx/>
              <a:latin typeface="Arial"/>
            </a:endParaRPr>
          </a:p>
        </p:txBody>
      </p:sp>
      <p:sp>
        <p:nvSpPr>
          <p:cNvPr id="105"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buNone/>
            </a:pPr>
            <a:r>
              <a:rPr b="0" lang="en-US" sz="1800" strike="noStrike" u="none">
                <a:solidFill>
                  <a:srgbClr val="000000"/>
                </a:solidFill>
                <a:uFillTx/>
                <a:latin typeface="Arial"/>
              </a:rPr>
              <a:t>Click to edit the title text format</a:t>
            </a:r>
            <a:endParaRPr b="0" lang="en-US" sz="1800" strike="noStrike" u="none">
              <a:solidFill>
                <a:srgbClr val="000000"/>
              </a:solidFill>
              <a:uFillTx/>
              <a:latin typeface="Arial"/>
            </a:endParaRPr>
          </a:p>
        </p:txBody>
      </p:sp>
      <p:sp>
        <p:nvSpPr>
          <p:cNvPr id="106" name="PlaceHolder 2"/>
          <p:cNvSpPr>
            <a:spLocks noGrp="1"/>
          </p:cNvSpPr>
          <p:nvPr>
            <p:ph type="body"/>
          </p:nvPr>
        </p:nvSpPr>
        <p:spPr>
          <a:xfrm>
            <a:off x="609480" y="1604520"/>
            <a:ext cx="5353920" cy="1896480"/>
          </a:xfrm>
          <a:prstGeom prst="rect">
            <a:avLst/>
          </a:prstGeom>
          <a:noFill/>
          <a:ln w="0">
            <a:noFill/>
          </a:ln>
        </p:spPr>
        <p:txBody>
          <a:bodyPr lIns="0" rIns="0" tIns="0" bIns="0" anchor="t">
            <a:normAutofit fontScale="92500" lnSpcReduction="19999"/>
          </a:bodyPr>
          <a:p>
            <a:pPr marL="432000" indent="-324000">
              <a:spcBef>
                <a:spcPts val="1417"/>
              </a:spcBef>
              <a:buClr>
                <a:srgbClr val="000000"/>
              </a:buClr>
              <a:buSzPct val="45000"/>
              <a:buFont typeface="Wingdings" charset="2"/>
              <a:buChar char=""/>
            </a:pPr>
            <a:r>
              <a:rPr b="0" lang="en-US" sz="1800" strike="noStrike" u="none">
                <a:solidFill>
                  <a:srgbClr val="000000"/>
                </a:solidFill>
                <a:uFillTx/>
                <a:latin typeface="Arial"/>
              </a:rPr>
              <a:t>Click to edit the outline text format</a:t>
            </a:r>
            <a:endParaRPr b="0" lang="en-US"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uFillTx/>
                <a:latin typeface="Arial"/>
              </a:rPr>
              <a:t>Second Outline Level</a:t>
            </a:r>
            <a:endParaRPr b="0" lang="en-US"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uFillTx/>
                <a:latin typeface="Arial"/>
              </a:rPr>
              <a:t>Third Outline Level</a:t>
            </a:r>
            <a:endParaRPr b="0" lang="en-US"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1800" strike="noStrike" u="none">
                <a:solidFill>
                  <a:srgbClr val="000000"/>
                </a:solidFill>
                <a:uFillTx/>
                <a:latin typeface="Arial"/>
              </a:rPr>
              <a:t>Fourth Outline Level</a:t>
            </a:r>
            <a:endParaRPr b="0" lang="en-US"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1800" strike="noStrike" u="none">
                <a:solidFill>
                  <a:srgbClr val="000000"/>
                </a:solidFill>
                <a:uFillTx/>
                <a:latin typeface="Arial"/>
              </a:rPr>
              <a:t>Fifth Outline Level</a:t>
            </a:r>
            <a:endParaRPr b="0" lang="en-US"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1800" strike="noStrike" u="none">
                <a:solidFill>
                  <a:srgbClr val="000000"/>
                </a:solidFill>
                <a:uFillTx/>
                <a:latin typeface="Arial"/>
              </a:rPr>
              <a:t>Sixth Outline Level</a:t>
            </a:r>
            <a:endParaRPr b="0" lang="en-US"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1800" strike="noStrike" u="none">
                <a:solidFill>
                  <a:srgbClr val="000000"/>
                </a:solidFill>
                <a:uFillTx/>
                <a:latin typeface="Arial"/>
              </a:rPr>
              <a:t>Seventh Outline Level</a:t>
            </a:r>
            <a:endParaRPr b="0" lang="en-US" sz="1800" strike="noStrike" u="none">
              <a:solidFill>
                <a:srgbClr val="000000"/>
              </a:solidFill>
              <a:uFillTx/>
              <a:latin typeface="Arial"/>
            </a:endParaRPr>
          </a:p>
        </p:txBody>
      </p:sp>
      <p:sp>
        <p:nvSpPr>
          <p:cNvPr id="107" name="PlaceHolder 3"/>
          <p:cNvSpPr>
            <a:spLocks noGrp="1"/>
          </p:cNvSpPr>
          <p:nvPr>
            <p:ph type="body"/>
          </p:nvPr>
        </p:nvSpPr>
        <p:spPr>
          <a:xfrm>
            <a:off x="6231960" y="1604520"/>
            <a:ext cx="5353920" cy="1896480"/>
          </a:xfrm>
          <a:prstGeom prst="rect">
            <a:avLst/>
          </a:prstGeom>
          <a:noFill/>
          <a:ln w="0">
            <a:noFill/>
          </a:ln>
        </p:spPr>
        <p:txBody>
          <a:bodyPr lIns="0" rIns="0" tIns="0" bIns="0" anchor="t">
            <a:normAutofit fontScale="92500" lnSpcReduction="19999"/>
          </a:bodyPr>
          <a:p>
            <a:pPr marL="432000" indent="-324000">
              <a:spcBef>
                <a:spcPts val="1417"/>
              </a:spcBef>
              <a:buClr>
                <a:srgbClr val="000000"/>
              </a:buClr>
              <a:buSzPct val="45000"/>
              <a:buFont typeface="Wingdings" charset="2"/>
              <a:buChar char=""/>
            </a:pPr>
            <a:r>
              <a:rPr b="0" lang="en-US" sz="1800" strike="noStrike" u="none">
                <a:solidFill>
                  <a:srgbClr val="000000"/>
                </a:solidFill>
                <a:uFillTx/>
                <a:latin typeface="Arial"/>
              </a:rPr>
              <a:t>Click to edit the outline text format</a:t>
            </a:r>
            <a:endParaRPr b="0" lang="en-US"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uFillTx/>
                <a:latin typeface="Arial"/>
              </a:rPr>
              <a:t>Second Outline Level</a:t>
            </a:r>
            <a:endParaRPr b="0" lang="en-US"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uFillTx/>
                <a:latin typeface="Arial"/>
              </a:rPr>
              <a:t>Third Outline Level</a:t>
            </a:r>
            <a:endParaRPr b="0" lang="en-US"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1800" strike="noStrike" u="none">
                <a:solidFill>
                  <a:srgbClr val="000000"/>
                </a:solidFill>
                <a:uFillTx/>
                <a:latin typeface="Arial"/>
              </a:rPr>
              <a:t>Fourth Outline Level</a:t>
            </a:r>
            <a:endParaRPr b="0" lang="en-US"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1800" strike="noStrike" u="none">
                <a:solidFill>
                  <a:srgbClr val="000000"/>
                </a:solidFill>
                <a:uFillTx/>
                <a:latin typeface="Arial"/>
              </a:rPr>
              <a:t>Fifth Outline Level</a:t>
            </a:r>
            <a:endParaRPr b="0" lang="en-US"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1800" strike="noStrike" u="none">
                <a:solidFill>
                  <a:srgbClr val="000000"/>
                </a:solidFill>
                <a:uFillTx/>
                <a:latin typeface="Arial"/>
              </a:rPr>
              <a:t>Sixth Outline Level</a:t>
            </a:r>
            <a:endParaRPr b="0" lang="en-US"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1800" strike="noStrike" u="none">
                <a:solidFill>
                  <a:srgbClr val="000000"/>
                </a:solidFill>
                <a:uFillTx/>
                <a:latin typeface="Arial"/>
              </a:rPr>
              <a:t>Seventh Outline Level</a:t>
            </a:r>
            <a:endParaRPr b="0" lang="en-US" sz="1800" strike="noStrike" u="none">
              <a:solidFill>
                <a:srgbClr val="000000"/>
              </a:solidFill>
              <a:uFillTx/>
              <a:latin typeface="Arial"/>
            </a:endParaRPr>
          </a:p>
        </p:txBody>
      </p:sp>
      <p:sp>
        <p:nvSpPr>
          <p:cNvPr id="108" name="PlaceHolder 4"/>
          <p:cNvSpPr>
            <a:spLocks noGrp="1"/>
          </p:cNvSpPr>
          <p:nvPr>
            <p:ph type="body"/>
          </p:nvPr>
        </p:nvSpPr>
        <p:spPr>
          <a:xfrm>
            <a:off x="609480" y="3682080"/>
            <a:ext cx="10972080" cy="1896480"/>
          </a:xfrm>
          <a:prstGeom prst="rect">
            <a:avLst/>
          </a:prstGeom>
          <a:noFill/>
          <a:ln w="0">
            <a:noFill/>
          </a:ln>
        </p:spPr>
        <p:txBody>
          <a:bodyPr lIns="0" rIns="0" tIns="0" bIns="0" anchor="t">
            <a:normAutofit fontScale="92500" lnSpcReduction="19999"/>
          </a:bodyPr>
          <a:p>
            <a:pPr marL="432000" indent="-324000">
              <a:spcBef>
                <a:spcPts val="1417"/>
              </a:spcBef>
              <a:buClr>
                <a:srgbClr val="000000"/>
              </a:buClr>
              <a:buSzPct val="45000"/>
              <a:buFont typeface="Wingdings" charset="2"/>
              <a:buChar char=""/>
            </a:pPr>
            <a:r>
              <a:rPr b="0" lang="en-US" sz="1800" strike="noStrike" u="none">
                <a:solidFill>
                  <a:srgbClr val="000000"/>
                </a:solidFill>
                <a:uFillTx/>
                <a:latin typeface="Arial"/>
              </a:rPr>
              <a:t>Click to edit the outline text format</a:t>
            </a:r>
            <a:endParaRPr b="0" lang="en-US"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uFillTx/>
                <a:latin typeface="Arial"/>
              </a:rPr>
              <a:t>Second Outline Level</a:t>
            </a:r>
            <a:endParaRPr b="0" lang="en-US"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uFillTx/>
                <a:latin typeface="Arial"/>
              </a:rPr>
              <a:t>Third Outline Level</a:t>
            </a:r>
            <a:endParaRPr b="0" lang="en-US"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1800" strike="noStrike" u="none">
                <a:solidFill>
                  <a:srgbClr val="000000"/>
                </a:solidFill>
                <a:uFillTx/>
                <a:latin typeface="Arial"/>
              </a:rPr>
              <a:t>Fourth Outline Level</a:t>
            </a:r>
            <a:endParaRPr b="0" lang="en-US"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1800" strike="noStrike" u="none">
                <a:solidFill>
                  <a:srgbClr val="000000"/>
                </a:solidFill>
                <a:uFillTx/>
                <a:latin typeface="Arial"/>
              </a:rPr>
              <a:t>Fifth Outline Level</a:t>
            </a:r>
            <a:endParaRPr b="0" lang="en-US"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1800" strike="noStrike" u="none">
                <a:solidFill>
                  <a:srgbClr val="000000"/>
                </a:solidFill>
                <a:uFillTx/>
                <a:latin typeface="Arial"/>
              </a:rPr>
              <a:t>Sixth Outline Level</a:t>
            </a:r>
            <a:endParaRPr b="0" lang="en-US"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1800" strike="noStrike" u="none">
                <a:solidFill>
                  <a:srgbClr val="000000"/>
                </a:solidFill>
                <a:uFillTx/>
                <a:latin typeface="Arial"/>
              </a:rPr>
              <a:t>Seventh Outline Level</a:t>
            </a:r>
            <a:endParaRPr b="0" lang="en-US" sz="1800" strike="noStrike" u="none">
              <a:solidFill>
                <a:srgbClr val="000000"/>
              </a:solidFill>
              <a:uFillTx/>
              <a:latin typeface="Arial"/>
            </a:endParaRPr>
          </a:p>
        </p:txBody>
      </p:sp>
    </p:spTree>
  </p:cSld>
  <p:clrMap bg1="lt1" tx1="dk1" bg2="lt2" tx2="dk2" accent1="accent1" accent2="accent2" accent3="accent3" accent4="accent4" accent5="accent5" accent6="accent6" hlink="hlink" folHlink="folHlink"/>
  <p:sldLayoutIdLst>
    <p:sldLayoutId id="2147483661" r:id="rId8"/>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13" name="CustomShape 1"/>
          <p:cNvSpPr/>
          <p:nvPr/>
        </p:nvSpPr>
        <p:spPr>
          <a:xfrm>
            <a:off x="11323800" y="6585840"/>
            <a:ext cx="924480" cy="227160"/>
          </a:xfrm>
          <a:prstGeom prst="rect">
            <a:avLst/>
          </a:prstGeom>
          <a:noFill/>
          <a:ln w="0">
            <a:noFill/>
          </a:ln>
        </p:spPr>
        <p:style>
          <a:lnRef idx="0"/>
          <a:fillRef idx="0"/>
          <a:effectRef idx="0"/>
          <a:fontRef idx="minor"/>
        </p:style>
        <p:txBody>
          <a:bodyPr wrap="none" lIns="90000" rIns="90000" tIns="45000" bIns="45000" anchor="t">
            <a:spAutoFit/>
          </a:bodyPr>
          <a:p>
            <a:pPr algn="r" defTabSz="914400">
              <a:lnSpc>
                <a:spcPct val="100000"/>
              </a:lnSpc>
            </a:pPr>
            <a:fld id="{11DF933D-F0E9-4502-9C45-6649384FDC8F}" type="slidenum">
              <a:rPr b="0" lang="en-GB" sz="900" strike="noStrike" u="none">
                <a:solidFill>
                  <a:srgbClr val="afabab"/>
                </a:solidFill>
                <a:uFillTx/>
                <a:latin typeface="Arial"/>
                <a:ea typeface="Tahoma"/>
              </a:rPr>
              <a:t>1</a:t>
            </a:fld>
            <a:r>
              <a:rPr b="0" lang="tr-TR" sz="900" strike="noStrike" u="none">
                <a:solidFill>
                  <a:srgbClr val="afabab"/>
                </a:solidFill>
                <a:uFillTx/>
                <a:latin typeface="Arial"/>
                <a:ea typeface="Tahoma"/>
              </a:rPr>
              <a:t> / 38</a:t>
            </a:r>
            <a:endParaRPr b="0" lang="en-US" sz="900" strike="noStrike" u="none">
              <a:solidFill>
                <a:srgbClr val="000000"/>
              </a:solidFill>
              <a:uFillTx/>
              <a:latin typeface="Arial"/>
            </a:endParaRPr>
          </a:p>
        </p:txBody>
      </p:sp>
      <p:pic>
        <p:nvPicPr>
          <p:cNvPr id="114" name="Resim 5" descr=""/>
          <p:cNvPicPr/>
          <p:nvPr/>
        </p:nvPicPr>
        <p:blipFill>
          <a:blip r:embed="rId2"/>
          <a:stretch/>
        </p:blipFill>
        <p:spPr>
          <a:xfrm>
            <a:off x="507960" y="0"/>
            <a:ext cx="11686320" cy="5664600"/>
          </a:xfrm>
          <a:prstGeom prst="rect">
            <a:avLst/>
          </a:prstGeom>
          <a:ln w="0">
            <a:noFill/>
          </a:ln>
          <a:effectLst>
            <a:reflection algn="bl" dir="5400000" dist="50800" endPos="2000" rotWithShape="0" stA="84000" sy="-100000"/>
          </a:effectLst>
        </p:spPr>
      </p:pic>
      <p:sp>
        <p:nvSpPr>
          <p:cNvPr id="115" name="CustomShape 2"/>
          <p:cNvSpPr/>
          <p:nvPr/>
        </p:nvSpPr>
        <p:spPr>
          <a:xfrm>
            <a:off x="10461960" y="6320160"/>
            <a:ext cx="1722960" cy="530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sp>
        <p:nvSpPr>
          <p:cNvPr id="116" name="CustomShape 3"/>
          <p:cNvSpPr/>
          <p:nvPr/>
        </p:nvSpPr>
        <p:spPr>
          <a:xfrm>
            <a:off x="0" y="5892840"/>
            <a:ext cx="12184920" cy="95796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pic>
        <p:nvPicPr>
          <p:cNvPr id="117" name="Picture 18" descr=""/>
          <p:cNvPicPr/>
          <p:nvPr/>
        </p:nvPicPr>
        <p:blipFill>
          <a:blip r:embed="rId3"/>
          <a:srcRect l="0" t="0" r="81698" b="0"/>
          <a:stretch/>
        </p:blipFill>
        <p:spPr>
          <a:xfrm>
            <a:off x="74880" y="6337440"/>
            <a:ext cx="452160" cy="513360"/>
          </a:xfrm>
          <a:prstGeom prst="rect">
            <a:avLst/>
          </a:prstGeom>
          <a:ln w="0">
            <a:noFill/>
          </a:ln>
        </p:spPr>
      </p:pic>
      <p:sp>
        <p:nvSpPr>
          <p:cNvPr id="118" name="CustomShape 4"/>
          <p:cNvSpPr/>
          <p:nvPr/>
        </p:nvSpPr>
        <p:spPr>
          <a:xfrm>
            <a:off x="475200" y="6401520"/>
            <a:ext cx="2122920" cy="3330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i="1" lang="tr-TR" sz="800" strike="noStrike" u="none">
                <a:solidFill>
                  <a:srgbClr val="000000"/>
                </a:solidFill>
                <a:uFillTx/>
                <a:latin typeface="Arial"/>
                <a:ea typeface="Tahoma"/>
              </a:rPr>
              <a:t>HAVELSAN, </a:t>
            </a:r>
            <a:r>
              <a:rPr b="0" i="1" lang="en-US" sz="800" strike="noStrike" u="none">
                <a:solidFill>
                  <a:srgbClr val="000000"/>
                </a:solidFill>
                <a:uFillTx/>
                <a:latin typeface="Arial"/>
                <a:ea typeface="Tahoma"/>
              </a:rPr>
              <a:t>is an establishment of Turkish Armed Forces Foundation. </a:t>
            </a:r>
            <a:endParaRPr b="0" lang="en-US" sz="800" strike="noStrike" u="none">
              <a:solidFill>
                <a:srgbClr val="000000"/>
              </a:solidFill>
              <a:uFillTx/>
              <a:latin typeface="Arial"/>
            </a:endParaRPr>
          </a:p>
        </p:txBody>
      </p:sp>
      <p:sp>
        <p:nvSpPr>
          <p:cNvPr id="119" name="CustomShape 5"/>
          <p:cNvSpPr/>
          <p:nvPr/>
        </p:nvSpPr>
        <p:spPr>
          <a:xfrm rot="21448800">
            <a:off x="4741200" y="20880"/>
            <a:ext cx="2417400" cy="5640120"/>
          </a:xfrm>
          <a:prstGeom prst="parallelogram">
            <a:avLst>
              <a:gd name="adj" fmla="val 91709"/>
            </a:avLst>
          </a:prstGeom>
          <a:blipFill rotWithShape="0">
            <a:blip r:embed="rId4"/>
            <a:srcRect/>
            <a:stretch/>
          </a:blipFill>
          <a:ln w="12600">
            <a:noFill/>
          </a:ln>
        </p:spPr>
        <p:style>
          <a:lnRef idx="0"/>
          <a:fillRef idx="0"/>
          <a:effectRef idx="0"/>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sp>
        <p:nvSpPr>
          <p:cNvPr id="120" name="CustomShape 6"/>
          <p:cNvSpPr/>
          <p:nvPr/>
        </p:nvSpPr>
        <p:spPr>
          <a:xfrm rot="21448800">
            <a:off x="2714760" y="23400"/>
            <a:ext cx="2392200" cy="5644080"/>
          </a:xfrm>
          <a:prstGeom prst="parallelogram">
            <a:avLst>
              <a:gd name="adj" fmla="val 91709"/>
            </a:avLst>
          </a:prstGeom>
          <a:blipFill rotWithShape="0">
            <a:blip r:embed="rId5"/>
            <a:srcRect/>
            <a:stretch/>
          </a:blipFill>
          <a:ln w="12600">
            <a:noFill/>
          </a:ln>
        </p:spPr>
        <p:style>
          <a:lnRef idx="0"/>
          <a:fillRef idx="0"/>
          <a:effectRef idx="0"/>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sp>
        <p:nvSpPr>
          <p:cNvPr id="121" name="CustomShape 7"/>
          <p:cNvSpPr/>
          <p:nvPr/>
        </p:nvSpPr>
        <p:spPr>
          <a:xfrm rot="21448800">
            <a:off x="6927480" y="7560"/>
            <a:ext cx="2417400" cy="5640120"/>
          </a:xfrm>
          <a:prstGeom prst="parallelogram">
            <a:avLst>
              <a:gd name="adj" fmla="val 91709"/>
            </a:avLst>
          </a:prstGeom>
          <a:blipFill rotWithShape="0">
            <a:blip r:embed="rId6"/>
            <a:srcRect/>
            <a:stretch/>
          </a:blipFill>
          <a:ln w="12600">
            <a:noFill/>
          </a:ln>
        </p:spPr>
        <p:style>
          <a:lnRef idx="0"/>
          <a:fillRef idx="0"/>
          <a:effectRef idx="0"/>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sp>
        <p:nvSpPr>
          <p:cNvPr id="122" name="CustomShape 8"/>
          <p:cNvSpPr/>
          <p:nvPr/>
        </p:nvSpPr>
        <p:spPr>
          <a:xfrm rot="21448800">
            <a:off x="9089280" y="-12240"/>
            <a:ext cx="2417400" cy="5640120"/>
          </a:xfrm>
          <a:prstGeom prst="parallelogram">
            <a:avLst>
              <a:gd name="adj" fmla="val 91709"/>
            </a:avLst>
          </a:prstGeom>
          <a:blipFill rotWithShape="0">
            <a:blip r:embed="rId7"/>
            <a:srcRect/>
            <a:stretch/>
          </a:blipFill>
          <a:ln w="12600">
            <a:noFill/>
          </a:ln>
        </p:spPr>
        <p:style>
          <a:lnRef idx="0"/>
          <a:fillRef idx="0"/>
          <a:effectRef idx="0"/>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sp>
        <p:nvSpPr>
          <p:cNvPr id="123" name="CustomShape 9"/>
          <p:cNvSpPr/>
          <p:nvPr/>
        </p:nvSpPr>
        <p:spPr>
          <a:xfrm>
            <a:off x="0" y="6669720"/>
            <a:ext cx="12194280" cy="19620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b="0" lang="en-GB" sz="700" strike="noStrike" u="none">
                <a:solidFill>
                  <a:srgbClr val="000000"/>
                </a:solidFill>
                <a:uFillTx/>
                <a:latin typeface="Arial"/>
                <a:ea typeface="DejaVu Sans"/>
              </a:rPr>
              <a:t>Bu belgenin içeriği HAVELSAN'ın fikri mülkiyetindedir. HAVELSAN'ın izni olmadan bu belgenin tamamını veya bir kısmını bir başkasına kopyalamak ve vermek yasaktır.</a:t>
            </a:r>
            <a:endParaRPr b="0" lang="en-US" sz="700" strike="noStrike" u="none">
              <a:solidFill>
                <a:srgbClr val="000000"/>
              </a:solidFill>
              <a:uFillTx/>
              <a:latin typeface="Arial"/>
            </a:endParaRPr>
          </a:p>
        </p:txBody>
      </p:sp>
      <p:sp>
        <p:nvSpPr>
          <p:cNvPr id="124"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buNone/>
            </a:pPr>
            <a:r>
              <a:rPr b="0" lang="en-US" sz="1800" strike="noStrike" u="none">
                <a:solidFill>
                  <a:srgbClr val="000000"/>
                </a:solidFill>
                <a:uFillTx/>
                <a:latin typeface="Arial"/>
              </a:rPr>
              <a:t>Click to edit the title text format</a:t>
            </a:r>
            <a:endParaRPr b="0" lang="en-US" sz="1800" strike="noStrike" u="none">
              <a:solidFill>
                <a:srgbClr val="000000"/>
              </a:solidFill>
              <a:uFillTx/>
              <a:latin typeface="Arial"/>
            </a:endParaRPr>
          </a:p>
        </p:txBody>
      </p:sp>
      <p:sp>
        <p:nvSpPr>
          <p:cNvPr id="125" name="PlaceHolder 2"/>
          <p:cNvSpPr>
            <a:spLocks noGrp="1"/>
          </p:cNvSpPr>
          <p:nvPr>
            <p:ph type="body"/>
          </p:nvPr>
        </p:nvSpPr>
        <p:spPr>
          <a:xfrm>
            <a:off x="609480" y="1604520"/>
            <a:ext cx="10972080" cy="1896480"/>
          </a:xfrm>
          <a:prstGeom prst="rect">
            <a:avLst/>
          </a:prstGeom>
          <a:noFill/>
          <a:ln w="0">
            <a:noFill/>
          </a:ln>
        </p:spPr>
        <p:txBody>
          <a:bodyPr lIns="0" rIns="0" tIns="0" bIns="0" anchor="t">
            <a:normAutofit fontScale="92500" lnSpcReduction="19999"/>
          </a:bodyPr>
          <a:p>
            <a:pPr marL="432000" indent="-324000">
              <a:spcBef>
                <a:spcPts val="1417"/>
              </a:spcBef>
              <a:buClr>
                <a:srgbClr val="000000"/>
              </a:buClr>
              <a:buSzPct val="45000"/>
              <a:buFont typeface="Wingdings" charset="2"/>
              <a:buChar char=""/>
            </a:pPr>
            <a:r>
              <a:rPr b="0" lang="en-US" sz="1800" strike="noStrike" u="none">
                <a:solidFill>
                  <a:srgbClr val="000000"/>
                </a:solidFill>
                <a:uFillTx/>
                <a:latin typeface="Arial"/>
              </a:rPr>
              <a:t>Click to edit the outline text format</a:t>
            </a:r>
            <a:endParaRPr b="0" lang="en-US"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uFillTx/>
                <a:latin typeface="Arial"/>
              </a:rPr>
              <a:t>Second Outline Level</a:t>
            </a:r>
            <a:endParaRPr b="0" lang="en-US"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uFillTx/>
                <a:latin typeface="Arial"/>
              </a:rPr>
              <a:t>Third Outline Level</a:t>
            </a:r>
            <a:endParaRPr b="0" lang="en-US"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1800" strike="noStrike" u="none">
                <a:solidFill>
                  <a:srgbClr val="000000"/>
                </a:solidFill>
                <a:uFillTx/>
                <a:latin typeface="Arial"/>
              </a:rPr>
              <a:t>Fourth Outline Level</a:t>
            </a:r>
            <a:endParaRPr b="0" lang="en-US"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1800" strike="noStrike" u="none">
                <a:solidFill>
                  <a:srgbClr val="000000"/>
                </a:solidFill>
                <a:uFillTx/>
                <a:latin typeface="Arial"/>
              </a:rPr>
              <a:t>Fifth Outline Level</a:t>
            </a:r>
            <a:endParaRPr b="0" lang="en-US"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1800" strike="noStrike" u="none">
                <a:solidFill>
                  <a:srgbClr val="000000"/>
                </a:solidFill>
                <a:uFillTx/>
                <a:latin typeface="Arial"/>
              </a:rPr>
              <a:t>Sixth Outline Level</a:t>
            </a:r>
            <a:endParaRPr b="0" lang="en-US"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1800" strike="noStrike" u="none">
                <a:solidFill>
                  <a:srgbClr val="000000"/>
                </a:solidFill>
                <a:uFillTx/>
                <a:latin typeface="Arial"/>
              </a:rPr>
              <a:t>Seventh Outline Level</a:t>
            </a:r>
            <a:endParaRPr b="0" lang="en-US" sz="1800" strike="noStrike" u="none">
              <a:solidFill>
                <a:srgbClr val="000000"/>
              </a:solidFill>
              <a:uFillTx/>
              <a:latin typeface="Arial"/>
            </a:endParaRPr>
          </a:p>
        </p:txBody>
      </p:sp>
      <p:sp>
        <p:nvSpPr>
          <p:cNvPr id="126" name="PlaceHolder 3"/>
          <p:cNvSpPr>
            <a:spLocks noGrp="1"/>
          </p:cNvSpPr>
          <p:nvPr>
            <p:ph type="body"/>
          </p:nvPr>
        </p:nvSpPr>
        <p:spPr>
          <a:xfrm>
            <a:off x="609480" y="3682080"/>
            <a:ext cx="10972080" cy="1896480"/>
          </a:xfrm>
          <a:prstGeom prst="rect">
            <a:avLst/>
          </a:prstGeom>
          <a:noFill/>
          <a:ln w="0">
            <a:noFill/>
          </a:ln>
        </p:spPr>
        <p:txBody>
          <a:bodyPr lIns="0" rIns="0" tIns="0" bIns="0" anchor="t">
            <a:normAutofit fontScale="92500" lnSpcReduction="19999"/>
          </a:bodyPr>
          <a:p>
            <a:pPr marL="432000" indent="-324000">
              <a:spcBef>
                <a:spcPts val="1417"/>
              </a:spcBef>
              <a:buClr>
                <a:srgbClr val="000000"/>
              </a:buClr>
              <a:buSzPct val="45000"/>
              <a:buFont typeface="Wingdings" charset="2"/>
              <a:buChar char=""/>
            </a:pPr>
            <a:r>
              <a:rPr b="0" lang="en-US" sz="1800" strike="noStrike" u="none">
                <a:solidFill>
                  <a:srgbClr val="000000"/>
                </a:solidFill>
                <a:uFillTx/>
                <a:latin typeface="Arial"/>
              </a:rPr>
              <a:t>Click to edit the outline text format</a:t>
            </a:r>
            <a:endParaRPr b="0" lang="en-US"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uFillTx/>
                <a:latin typeface="Arial"/>
              </a:rPr>
              <a:t>Second Outline Level</a:t>
            </a:r>
            <a:endParaRPr b="0" lang="en-US"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uFillTx/>
                <a:latin typeface="Arial"/>
              </a:rPr>
              <a:t>Third Outline Level</a:t>
            </a:r>
            <a:endParaRPr b="0" lang="en-US"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1800" strike="noStrike" u="none">
                <a:solidFill>
                  <a:srgbClr val="000000"/>
                </a:solidFill>
                <a:uFillTx/>
                <a:latin typeface="Arial"/>
              </a:rPr>
              <a:t>Fourth Outline Level</a:t>
            </a:r>
            <a:endParaRPr b="0" lang="en-US"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1800" strike="noStrike" u="none">
                <a:solidFill>
                  <a:srgbClr val="000000"/>
                </a:solidFill>
                <a:uFillTx/>
                <a:latin typeface="Arial"/>
              </a:rPr>
              <a:t>Fifth Outline Level</a:t>
            </a:r>
            <a:endParaRPr b="0" lang="en-US"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1800" strike="noStrike" u="none">
                <a:solidFill>
                  <a:srgbClr val="000000"/>
                </a:solidFill>
                <a:uFillTx/>
                <a:latin typeface="Arial"/>
              </a:rPr>
              <a:t>Sixth Outline Level</a:t>
            </a:r>
            <a:endParaRPr b="0" lang="en-US"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1800" strike="noStrike" u="none">
                <a:solidFill>
                  <a:srgbClr val="000000"/>
                </a:solidFill>
                <a:uFillTx/>
                <a:latin typeface="Arial"/>
              </a:rPr>
              <a:t>Seventh Outline Level</a:t>
            </a:r>
            <a:endParaRPr b="0" lang="en-US" sz="1800" strike="noStrike" u="none">
              <a:solidFill>
                <a:srgbClr val="000000"/>
              </a:solidFill>
              <a:uFillTx/>
              <a:latin typeface="Arial"/>
            </a:endParaRPr>
          </a:p>
        </p:txBody>
      </p:sp>
    </p:spTree>
  </p:cSld>
  <p:clrMap bg1="lt1" tx1="dk1" bg2="lt2" tx2="dk2" accent1="accent1" accent2="accent2" accent3="accent3" accent4="accent4" accent5="accent5" accent6="accent6" hlink="hlink" folHlink="folHlink"/>
  <p:sldLayoutIdLst>
    <p:sldLayoutId id="2147483663" r:id="rId8"/>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30" name="CustomShape 1"/>
          <p:cNvSpPr/>
          <p:nvPr/>
        </p:nvSpPr>
        <p:spPr>
          <a:xfrm>
            <a:off x="11323800" y="6585840"/>
            <a:ext cx="924480" cy="227160"/>
          </a:xfrm>
          <a:prstGeom prst="rect">
            <a:avLst/>
          </a:prstGeom>
          <a:noFill/>
          <a:ln w="0">
            <a:noFill/>
          </a:ln>
        </p:spPr>
        <p:style>
          <a:lnRef idx="0"/>
          <a:fillRef idx="0"/>
          <a:effectRef idx="0"/>
          <a:fontRef idx="minor"/>
        </p:style>
        <p:txBody>
          <a:bodyPr wrap="none" lIns="90000" rIns="90000" tIns="45000" bIns="45000" anchor="t">
            <a:spAutoFit/>
          </a:bodyPr>
          <a:p>
            <a:pPr algn="r" defTabSz="914400">
              <a:lnSpc>
                <a:spcPct val="100000"/>
              </a:lnSpc>
            </a:pPr>
            <a:fld id="{7D3CA274-235F-49EF-9E81-758820701606}" type="slidenum">
              <a:rPr b="0" lang="en-GB" sz="900" strike="noStrike" u="none">
                <a:solidFill>
                  <a:srgbClr val="afabab"/>
                </a:solidFill>
                <a:uFillTx/>
                <a:latin typeface="Arial"/>
                <a:ea typeface="Tahoma"/>
              </a:rPr>
              <a:t>1</a:t>
            </a:fld>
            <a:r>
              <a:rPr b="0" lang="tr-TR" sz="900" strike="noStrike" u="none">
                <a:solidFill>
                  <a:srgbClr val="afabab"/>
                </a:solidFill>
                <a:uFillTx/>
                <a:latin typeface="Arial"/>
                <a:ea typeface="Tahoma"/>
              </a:rPr>
              <a:t> / 38</a:t>
            </a:r>
            <a:endParaRPr b="0" lang="en-US" sz="900" strike="noStrike" u="none">
              <a:solidFill>
                <a:srgbClr val="000000"/>
              </a:solidFill>
              <a:uFillTx/>
              <a:latin typeface="Arial"/>
            </a:endParaRPr>
          </a:p>
        </p:txBody>
      </p:sp>
      <p:pic>
        <p:nvPicPr>
          <p:cNvPr id="131" name="Resim 5" descr=""/>
          <p:cNvPicPr/>
          <p:nvPr/>
        </p:nvPicPr>
        <p:blipFill>
          <a:blip r:embed="rId2"/>
          <a:stretch/>
        </p:blipFill>
        <p:spPr>
          <a:xfrm>
            <a:off x="507960" y="0"/>
            <a:ext cx="11686320" cy="5664600"/>
          </a:xfrm>
          <a:prstGeom prst="rect">
            <a:avLst/>
          </a:prstGeom>
          <a:ln w="0">
            <a:noFill/>
          </a:ln>
          <a:effectLst>
            <a:reflection algn="bl" dir="5400000" dist="50800" endPos="2000" rotWithShape="0" stA="84000" sy="-100000"/>
          </a:effectLst>
        </p:spPr>
      </p:pic>
      <p:sp>
        <p:nvSpPr>
          <p:cNvPr id="132" name="CustomShape 2"/>
          <p:cNvSpPr/>
          <p:nvPr/>
        </p:nvSpPr>
        <p:spPr>
          <a:xfrm>
            <a:off x="10461960" y="6320160"/>
            <a:ext cx="1722960" cy="530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sp>
        <p:nvSpPr>
          <p:cNvPr id="133" name="CustomShape 3"/>
          <p:cNvSpPr/>
          <p:nvPr/>
        </p:nvSpPr>
        <p:spPr>
          <a:xfrm>
            <a:off x="0" y="5892840"/>
            <a:ext cx="12184920" cy="95796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pic>
        <p:nvPicPr>
          <p:cNvPr id="134" name="Picture 18" descr=""/>
          <p:cNvPicPr/>
          <p:nvPr/>
        </p:nvPicPr>
        <p:blipFill>
          <a:blip r:embed="rId3"/>
          <a:srcRect l="0" t="0" r="81698" b="0"/>
          <a:stretch/>
        </p:blipFill>
        <p:spPr>
          <a:xfrm>
            <a:off x="74880" y="6337440"/>
            <a:ext cx="452160" cy="513360"/>
          </a:xfrm>
          <a:prstGeom prst="rect">
            <a:avLst/>
          </a:prstGeom>
          <a:ln w="0">
            <a:noFill/>
          </a:ln>
        </p:spPr>
      </p:pic>
      <p:sp>
        <p:nvSpPr>
          <p:cNvPr id="135" name="CustomShape 4"/>
          <p:cNvSpPr/>
          <p:nvPr/>
        </p:nvSpPr>
        <p:spPr>
          <a:xfrm>
            <a:off x="475200" y="6401520"/>
            <a:ext cx="2122920" cy="3330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i="1" lang="tr-TR" sz="800" strike="noStrike" u="none">
                <a:solidFill>
                  <a:srgbClr val="000000"/>
                </a:solidFill>
                <a:uFillTx/>
                <a:latin typeface="Arial"/>
                <a:ea typeface="Tahoma"/>
              </a:rPr>
              <a:t>HAVELSAN, </a:t>
            </a:r>
            <a:r>
              <a:rPr b="0" i="1" lang="en-US" sz="800" strike="noStrike" u="none">
                <a:solidFill>
                  <a:srgbClr val="000000"/>
                </a:solidFill>
                <a:uFillTx/>
                <a:latin typeface="Arial"/>
                <a:ea typeface="Tahoma"/>
              </a:rPr>
              <a:t>is an establishment of Turkish Armed Forces Foundation. </a:t>
            </a:r>
            <a:endParaRPr b="0" lang="en-US" sz="800" strike="noStrike" u="none">
              <a:solidFill>
                <a:srgbClr val="000000"/>
              </a:solidFill>
              <a:uFillTx/>
              <a:latin typeface="Arial"/>
            </a:endParaRPr>
          </a:p>
        </p:txBody>
      </p:sp>
      <p:sp>
        <p:nvSpPr>
          <p:cNvPr id="136" name="CustomShape 5"/>
          <p:cNvSpPr/>
          <p:nvPr/>
        </p:nvSpPr>
        <p:spPr>
          <a:xfrm rot="21448800">
            <a:off x="4741200" y="20880"/>
            <a:ext cx="2417400" cy="5640120"/>
          </a:xfrm>
          <a:prstGeom prst="parallelogram">
            <a:avLst>
              <a:gd name="adj" fmla="val 91709"/>
            </a:avLst>
          </a:prstGeom>
          <a:blipFill rotWithShape="0">
            <a:blip r:embed="rId4"/>
            <a:srcRect/>
            <a:stretch/>
          </a:blipFill>
          <a:ln w="12600">
            <a:noFill/>
          </a:ln>
        </p:spPr>
        <p:style>
          <a:lnRef idx="0"/>
          <a:fillRef idx="0"/>
          <a:effectRef idx="0"/>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sp>
        <p:nvSpPr>
          <p:cNvPr id="137" name="CustomShape 6"/>
          <p:cNvSpPr/>
          <p:nvPr/>
        </p:nvSpPr>
        <p:spPr>
          <a:xfrm rot="21448800">
            <a:off x="2714760" y="23400"/>
            <a:ext cx="2392200" cy="5644080"/>
          </a:xfrm>
          <a:prstGeom prst="parallelogram">
            <a:avLst>
              <a:gd name="adj" fmla="val 91709"/>
            </a:avLst>
          </a:prstGeom>
          <a:blipFill rotWithShape="0">
            <a:blip r:embed="rId5"/>
            <a:srcRect/>
            <a:stretch/>
          </a:blipFill>
          <a:ln w="12600">
            <a:noFill/>
          </a:ln>
        </p:spPr>
        <p:style>
          <a:lnRef idx="0"/>
          <a:fillRef idx="0"/>
          <a:effectRef idx="0"/>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sp>
        <p:nvSpPr>
          <p:cNvPr id="138" name="CustomShape 7"/>
          <p:cNvSpPr/>
          <p:nvPr/>
        </p:nvSpPr>
        <p:spPr>
          <a:xfrm rot="21448800">
            <a:off x="6927480" y="7560"/>
            <a:ext cx="2417400" cy="5640120"/>
          </a:xfrm>
          <a:prstGeom prst="parallelogram">
            <a:avLst>
              <a:gd name="adj" fmla="val 91709"/>
            </a:avLst>
          </a:prstGeom>
          <a:blipFill rotWithShape="0">
            <a:blip r:embed="rId6"/>
            <a:srcRect/>
            <a:stretch/>
          </a:blipFill>
          <a:ln w="12600">
            <a:noFill/>
          </a:ln>
        </p:spPr>
        <p:style>
          <a:lnRef idx="0"/>
          <a:fillRef idx="0"/>
          <a:effectRef idx="0"/>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sp>
        <p:nvSpPr>
          <p:cNvPr id="139" name="CustomShape 8"/>
          <p:cNvSpPr/>
          <p:nvPr/>
        </p:nvSpPr>
        <p:spPr>
          <a:xfrm rot="21448800">
            <a:off x="9089280" y="-12240"/>
            <a:ext cx="2417400" cy="5640120"/>
          </a:xfrm>
          <a:prstGeom prst="parallelogram">
            <a:avLst>
              <a:gd name="adj" fmla="val 91709"/>
            </a:avLst>
          </a:prstGeom>
          <a:blipFill rotWithShape="0">
            <a:blip r:embed="rId7"/>
            <a:srcRect/>
            <a:stretch/>
          </a:blipFill>
          <a:ln w="12600">
            <a:noFill/>
          </a:ln>
        </p:spPr>
        <p:style>
          <a:lnRef idx="0"/>
          <a:fillRef idx="0"/>
          <a:effectRef idx="0"/>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sp>
        <p:nvSpPr>
          <p:cNvPr id="140" name="CustomShape 9"/>
          <p:cNvSpPr/>
          <p:nvPr/>
        </p:nvSpPr>
        <p:spPr>
          <a:xfrm>
            <a:off x="0" y="6669720"/>
            <a:ext cx="12194280" cy="19620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b="0" lang="en-GB" sz="700" strike="noStrike" u="none">
                <a:solidFill>
                  <a:srgbClr val="000000"/>
                </a:solidFill>
                <a:uFillTx/>
                <a:latin typeface="Arial"/>
                <a:ea typeface="DejaVu Sans"/>
              </a:rPr>
              <a:t>Bu belgenin içeriği HAVELSAN'ın fikri mülkiyetindedir. HAVELSAN'ın izni olmadan bu belgenin tamamını veya bir kısmını bir başkasına kopyalamak ve vermek yasaktır.</a:t>
            </a:r>
            <a:endParaRPr b="0" lang="en-US" sz="700" strike="noStrike" u="none">
              <a:solidFill>
                <a:srgbClr val="000000"/>
              </a:solidFill>
              <a:uFillTx/>
              <a:latin typeface="Arial"/>
            </a:endParaRPr>
          </a:p>
        </p:txBody>
      </p:sp>
      <p:sp>
        <p:nvSpPr>
          <p:cNvPr id="141"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buNone/>
            </a:pPr>
            <a:r>
              <a:rPr b="0" lang="en-US" sz="1800" strike="noStrike" u="none">
                <a:solidFill>
                  <a:srgbClr val="000000"/>
                </a:solidFill>
                <a:uFillTx/>
                <a:latin typeface="Arial"/>
              </a:rPr>
              <a:t>Click to edit the title text format</a:t>
            </a:r>
            <a:endParaRPr b="0" lang="en-US" sz="1800" strike="noStrike" u="none">
              <a:solidFill>
                <a:srgbClr val="000000"/>
              </a:solidFill>
              <a:uFillTx/>
              <a:latin typeface="Arial"/>
            </a:endParaRPr>
          </a:p>
        </p:txBody>
      </p:sp>
      <p:sp>
        <p:nvSpPr>
          <p:cNvPr id="142" name="PlaceHolder 2"/>
          <p:cNvSpPr>
            <a:spLocks noGrp="1"/>
          </p:cNvSpPr>
          <p:nvPr>
            <p:ph type="body"/>
          </p:nvPr>
        </p:nvSpPr>
        <p:spPr>
          <a:xfrm>
            <a:off x="609480" y="1604520"/>
            <a:ext cx="5353920" cy="1896480"/>
          </a:xfrm>
          <a:prstGeom prst="rect">
            <a:avLst/>
          </a:prstGeom>
          <a:noFill/>
          <a:ln w="0">
            <a:noFill/>
          </a:ln>
        </p:spPr>
        <p:txBody>
          <a:bodyPr lIns="0" rIns="0" tIns="0" bIns="0" anchor="t">
            <a:normAutofit fontScale="92500" lnSpcReduction="19999"/>
          </a:bodyPr>
          <a:p>
            <a:pPr marL="432000" indent="-324000">
              <a:spcBef>
                <a:spcPts val="1417"/>
              </a:spcBef>
              <a:buClr>
                <a:srgbClr val="000000"/>
              </a:buClr>
              <a:buSzPct val="45000"/>
              <a:buFont typeface="Wingdings" charset="2"/>
              <a:buChar char=""/>
            </a:pPr>
            <a:r>
              <a:rPr b="0" lang="en-US" sz="1800" strike="noStrike" u="none">
                <a:solidFill>
                  <a:srgbClr val="000000"/>
                </a:solidFill>
                <a:uFillTx/>
                <a:latin typeface="Arial"/>
              </a:rPr>
              <a:t>Click to edit the outline text format</a:t>
            </a:r>
            <a:endParaRPr b="0" lang="en-US"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uFillTx/>
                <a:latin typeface="Arial"/>
              </a:rPr>
              <a:t>Second Outline Level</a:t>
            </a:r>
            <a:endParaRPr b="0" lang="en-US"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uFillTx/>
                <a:latin typeface="Arial"/>
              </a:rPr>
              <a:t>Third Outline Level</a:t>
            </a:r>
            <a:endParaRPr b="0" lang="en-US"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1800" strike="noStrike" u="none">
                <a:solidFill>
                  <a:srgbClr val="000000"/>
                </a:solidFill>
                <a:uFillTx/>
                <a:latin typeface="Arial"/>
              </a:rPr>
              <a:t>Fourth Outline Level</a:t>
            </a:r>
            <a:endParaRPr b="0" lang="en-US"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1800" strike="noStrike" u="none">
                <a:solidFill>
                  <a:srgbClr val="000000"/>
                </a:solidFill>
                <a:uFillTx/>
                <a:latin typeface="Arial"/>
              </a:rPr>
              <a:t>Fifth Outline Level</a:t>
            </a:r>
            <a:endParaRPr b="0" lang="en-US"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1800" strike="noStrike" u="none">
                <a:solidFill>
                  <a:srgbClr val="000000"/>
                </a:solidFill>
                <a:uFillTx/>
                <a:latin typeface="Arial"/>
              </a:rPr>
              <a:t>Sixth Outline Level</a:t>
            </a:r>
            <a:endParaRPr b="0" lang="en-US"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1800" strike="noStrike" u="none">
                <a:solidFill>
                  <a:srgbClr val="000000"/>
                </a:solidFill>
                <a:uFillTx/>
                <a:latin typeface="Arial"/>
              </a:rPr>
              <a:t>Seventh Outline Level</a:t>
            </a:r>
            <a:endParaRPr b="0" lang="en-US" sz="1800" strike="noStrike" u="none">
              <a:solidFill>
                <a:srgbClr val="000000"/>
              </a:solidFill>
              <a:uFillTx/>
              <a:latin typeface="Arial"/>
            </a:endParaRPr>
          </a:p>
        </p:txBody>
      </p:sp>
      <p:sp>
        <p:nvSpPr>
          <p:cNvPr id="143" name="PlaceHolder 3"/>
          <p:cNvSpPr>
            <a:spLocks noGrp="1"/>
          </p:cNvSpPr>
          <p:nvPr>
            <p:ph type="body"/>
          </p:nvPr>
        </p:nvSpPr>
        <p:spPr>
          <a:xfrm>
            <a:off x="6231960" y="1604520"/>
            <a:ext cx="5353920" cy="1896480"/>
          </a:xfrm>
          <a:prstGeom prst="rect">
            <a:avLst/>
          </a:prstGeom>
          <a:noFill/>
          <a:ln w="0">
            <a:noFill/>
          </a:ln>
        </p:spPr>
        <p:txBody>
          <a:bodyPr lIns="0" rIns="0" tIns="0" bIns="0" anchor="t">
            <a:normAutofit fontScale="92500" lnSpcReduction="19999"/>
          </a:bodyPr>
          <a:p>
            <a:pPr marL="432000" indent="-324000">
              <a:spcBef>
                <a:spcPts val="1417"/>
              </a:spcBef>
              <a:buClr>
                <a:srgbClr val="000000"/>
              </a:buClr>
              <a:buSzPct val="45000"/>
              <a:buFont typeface="Wingdings" charset="2"/>
              <a:buChar char=""/>
            </a:pPr>
            <a:r>
              <a:rPr b="0" lang="en-US" sz="1800" strike="noStrike" u="none">
                <a:solidFill>
                  <a:srgbClr val="000000"/>
                </a:solidFill>
                <a:uFillTx/>
                <a:latin typeface="Arial"/>
              </a:rPr>
              <a:t>Click to edit the outline text format</a:t>
            </a:r>
            <a:endParaRPr b="0" lang="en-US"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uFillTx/>
                <a:latin typeface="Arial"/>
              </a:rPr>
              <a:t>Second Outline Level</a:t>
            </a:r>
            <a:endParaRPr b="0" lang="en-US"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uFillTx/>
                <a:latin typeface="Arial"/>
              </a:rPr>
              <a:t>Third Outline Level</a:t>
            </a:r>
            <a:endParaRPr b="0" lang="en-US"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1800" strike="noStrike" u="none">
                <a:solidFill>
                  <a:srgbClr val="000000"/>
                </a:solidFill>
                <a:uFillTx/>
                <a:latin typeface="Arial"/>
              </a:rPr>
              <a:t>Fourth Outline Level</a:t>
            </a:r>
            <a:endParaRPr b="0" lang="en-US"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1800" strike="noStrike" u="none">
                <a:solidFill>
                  <a:srgbClr val="000000"/>
                </a:solidFill>
                <a:uFillTx/>
                <a:latin typeface="Arial"/>
              </a:rPr>
              <a:t>Fifth Outline Level</a:t>
            </a:r>
            <a:endParaRPr b="0" lang="en-US"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1800" strike="noStrike" u="none">
                <a:solidFill>
                  <a:srgbClr val="000000"/>
                </a:solidFill>
                <a:uFillTx/>
                <a:latin typeface="Arial"/>
              </a:rPr>
              <a:t>Sixth Outline Level</a:t>
            </a:r>
            <a:endParaRPr b="0" lang="en-US"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1800" strike="noStrike" u="none">
                <a:solidFill>
                  <a:srgbClr val="000000"/>
                </a:solidFill>
                <a:uFillTx/>
                <a:latin typeface="Arial"/>
              </a:rPr>
              <a:t>Seventh Outline Level</a:t>
            </a:r>
            <a:endParaRPr b="0" lang="en-US" sz="1800" strike="noStrike" u="none">
              <a:solidFill>
                <a:srgbClr val="000000"/>
              </a:solidFill>
              <a:uFillTx/>
              <a:latin typeface="Arial"/>
            </a:endParaRPr>
          </a:p>
        </p:txBody>
      </p:sp>
      <p:sp>
        <p:nvSpPr>
          <p:cNvPr id="144" name="PlaceHolder 4"/>
          <p:cNvSpPr>
            <a:spLocks noGrp="1"/>
          </p:cNvSpPr>
          <p:nvPr>
            <p:ph type="body"/>
          </p:nvPr>
        </p:nvSpPr>
        <p:spPr>
          <a:xfrm>
            <a:off x="609480" y="3682080"/>
            <a:ext cx="5353920" cy="1896480"/>
          </a:xfrm>
          <a:prstGeom prst="rect">
            <a:avLst/>
          </a:prstGeom>
          <a:noFill/>
          <a:ln w="0">
            <a:noFill/>
          </a:ln>
        </p:spPr>
        <p:txBody>
          <a:bodyPr lIns="0" rIns="0" tIns="0" bIns="0" anchor="t">
            <a:normAutofit fontScale="92500" lnSpcReduction="19999"/>
          </a:bodyPr>
          <a:p>
            <a:pPr marL="432000" indent="-324000">
              <a:spcBef>
                <a:spcPts val="1417"/>
              </a:spcBef>
              <a:buClr>
                <a:srgbClr val="000000"/>
              </a:buClr>
              <a:buSzPct val="45000"/>
              <a:buFont typeface="Wingdings" charset="2"/>
              <a:buChar char=""/>
            </a:pPr>
            <a:r>
              <a:rPr b="0" lang="en-US" sz="1800" strike="noStrike" u="none">
                <a:solidFill>
                  <a:srgbClr val="000000"/>
                </a:solidFill>
                <a:uFillTx/>
                <a:latin typeface="Arial"/>
              </a:rPr>
              <a:t>Click to edit the outline text format</a:t>
            </a:r>
            <a:endParaRPr b="0" lang="en-US"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uFillTx/>
                <a:latin typeface="Arial"/>
              </a:rPr>
              <a:t>Second Outline Level</a:t>
            </a:r>
            <a:endParaRPr b="0" lang="en-US"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uFillTx/>
                <a:latin typeface="Arial"/>
              </a:rPr>
              <a:t>Third Outline Level</a:t>
            </a:r>
            <a:endParaRPr b="0" lang="en-US"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1800" strike="noStrike" u="none">
                <a:solidFill>
                  <a:srgbClr val="000000"/>
                </a:solidFill>
                <a:uFillTx/>
                <a:latin typeface="Arial"/>
              </a:rPr>
              <a:t>Fourth Outline Level</a:t>
            </a:r>
            <a:endParaRPr b="0" lang="en-US"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1800" strike="noStrike" u="none">
                <a:solidFill>
                  <a:srgbClr val="000000"/>
                </a:solidFill>
                <a:uFillTx/>
                <a:latin typeface="Arial"/>
              </a:rPr>
              <a:t>Fifth Outline Level</a:t>
            </a:r>
            <a:endParaRPr b="0" lang="en-US"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1800" strike="noStrike" u="none">
                <a:solidFill>
                  <a:srgbClr val="000000"/>
                </a:solidFill>
                <a:uFillTx/>
                <a:latin typeface="Arial"/>
              </a:rPr>
              <a:t>Sixth Outline Level</a:t>
            </a:r>
            <a:endParaRPr b="0" lang="en-US"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1800" strike="noStrike" u="none">
                <a:solidFill>
                  <a:srgbClr val="000000"/>
                </a:solidFill>
                <a:uFillTx/>
                <a:latin typeface="Arial"/>
              </a:rPr>
              <a:t>Seventh Outline Level</a:t>
            </a:r>
            <a:endParaRPr b="0" lang="en-US" sz="1800" strike="noStrike" u="none">
              <a:solidFill>
                <a:srgbClr val="000000"/>
              </a:solidFill>
              <a:uFillTx/>
              <a:latin typeface="Arial"/>
            </a:endParaRPr>
          </a:p>
        </p:txBody>
      </p:sp>
      <p:sp>
        <p:nvSpPr>
          <p:cNvPr id="145" name="PlaceHolder 5"/>
          <p:cNvSpPr>
            <a:spLocks noGrp="1"/>
          </p:cNvSpPr>
          <p:nvPr>
            <p:ph type="body"/>
          </p:nvPr>
        </p:nvSpPr>
        <p:spPr>
          <a:xfrm>
            <a:off x="6231960" y="3682080"/>
            <a:ext cx="5353920" cy="1896480"/>
          </a:xfrm>
          <a:prstGeom prst="rect">
            <a:avLst/>
          </a:prstGeom>
          <a:noFill/>
          <a:ln w="0">
            <a:noFill/>
          </a:ln>
        </p:spPr>
        <p:txBody>
          <a:bodyPr lIns="0" rIns="0" tIns="0" bIns="0" anchor="t">
            <a:normAutofit fontScale="92500" lnSpcReduction="19999"/>
          </a:bodyPr>
          <a:p>
            <a:pPr marL="432000" indent="-324000">
              <a:spcBef>
                <a:spcPts val="1417"/>
              </a:spcBef>
              <a:buClr>
                <a:srgbClr val="000000"/>
              </a:buClr>
              <a:buSzPct val="45000"/>
              <a:buFont typeface="Wingdings" charset="2"/>
              <a:buChar char=""/>
            </a:pPr>
            <a:r>
              <a:rPr b="0" lang="en-US" sz="1800" strike="noStrike" u="none">
                <a:solidFill>
                  <a:srgbClr val="000000"/>
                </a:solidFill>
                <a:uFillTx/>
                <a:latin typeface="Arial"/>
              </a:rPr>
              <a:t>Click to edit the outline text format</a:t>
            </a:r>
            <a:endParaRPr b="0" lang="en-US"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uFillTx/>
                <a:latin typeface="Arial"/>
              </a:rPr>
              <a:t>Second Outline Level</a:t>
            </a:r>
            <a:endParaRPr b="0" lang="en-US"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uFillTx/>
                <a:latin typeface="Arial"/>
              </a:rPr>
              <a:t>Third Outline Level</a:t>
            </a:r>
            <a:endParaRPr b="0" lang="en-US"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1800" strike="noStrike" u="none">
                <a:solidFill>
                  <a:srgbClr val="000000"/>
                </a:solidFill>
                <a:uFillTx/>
                <a:latin typeface="Arial"/>
              </a:rPr>
              <a:t>Fourth Outline Level</a:t>
            </a:r>
            <a:endParaRPr b="0" lang="en-US"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1800" strike="noStrike" u="none">
                <a:solidFill>
                  <a:srgbClr val="000000"/>
                </a:solidFill>
                <a:uFillTx/>
                <a:latin typeface="Arial"/>
              </a:rPr>
              <a:t>Fifth Outline Level</a:t>
            </a:r>
            <a:endParaRPr b="0" lang="en-US"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1800" strike="noStrike" u="none">
                <a:solidFill>
                  <a:srgbClr val="000000"/>
                </a:solidFill>
                <a:uFillTx/>
                <a:latin typeface="Arial"/>
              </a:rPr>
              <a:t>Sixth Outline Level</a:t>
            </a:r>
            <a:endParaRPr b="0" lang="en-US"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1800" strike="noStrike" u="none">
                <a:solidFill>
                  <a:srgbClr val="000000"/>
                </a:solidFill>
                <a:uFillTx/>
                <a:latin typeface="Arial"/>
              </a:rPr>
              <a:t>Seventh Outline Level</a:t>
            </a:r>
            <a:endParaRPr b="0" lang="en-US" sz="1800" strike="noStrike" u="none">
              <a:solidFill>
                <a:srgbClr val="000000"/>
              </a:solidFill>
              <a:uFillTx/>
              <a:latin typeface="Arial"/>
            </a:endParaRPr>
          </a:p>
        </p:txBody>
      </p:sp>
    </p:spTree>
  </p:cSld>
  <p:clrMap bg1="lt1" tx1="dk1" bg2="lt2" tx2="dk2" accent1="accent1" accent2="accent2" accent3="accent3" accent4="accent4" accent5="accent5" accent6="accent6" hlink="hlink" folHlink="folHlink"/>
  <p:sldLayoutIdLst>
    <p:sldLayoutId id="2147483665" r:id="rId8"/>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51" name="CustomShape 1"/>
          <p:cNvSpPr/>
          <p:nvPr/>
        </p:nvSpPr>
        <p:spPr>
          <a:xfrm>
            <a:off x="11323800" y="6585840"/>
            <a:ext cx="924480" cy="227160"/>
          </a:xfrm>
          <a:prstGeom prst="rect">
            <a:avLst/>
          </a:prstGeom>
          <a:noFill/>
          <a:ln w="0">
            <a:noFill/>
          </a:ln>
        </p:spPr>
        <p:style>
          <a:lnRef idx="0"/>
          <a:fillRef idx="0"/>
          <a:effectRef idx="0"/>
          <a:fontRef idx="minor"/>
        </p:style>
        <p:txBody>
          <a:bodyPr wrap="none" lIns="90000" rIns="90000" tIns="45000" bIns="45000" anchor="t">
            <a:spAutoFit/>
          </a:bodyPr>
          <a:p>
            <a:pPr algn="r" defTabSz="914400">
              <a:lnSpc>
                <a:spcPct val="100000"/>
              </a:lnSpc>
            </a:pPr>
            <a:fld id="{48C7CA91-3214-4C06-9A99-BBC38178B356}" type="slidenum">
              <a:rPr b="0" lang="en-GB" sz="900" strike="noStrike" u="none">
                <a:solidFill>
                  <a:srgbClr val="afabab"/>
                </a:solidFill>
                <a:uFillTx/>
                <a:latin typeface="Arial"/>
                <a:ea typeface="Tahoma"/>
              </a:rPr>
              <a:t>1</a:t>
            </a:fld>
            <a:r>
              <a:rPr b="0" lang="tr-TR" sz="900" strike="noStrike" u="none">
                <a:solidFill>
                  <a:srgbClr val="afabab"/>
                </a:solidFill>
                <a:uFillTx/>
                <a:latin typeface="Arial"/>
                <a:ea typeface="Tahoma"/>
              </a:rPr>
              <a:t> / 38</a:t>
            </a:r>
            <a:endParaRPr b="0" lang="en-US" sz="900" strike="noStrike" u="none">
              <a:solidFill>
                <a:srgbClr val="000000"/>
              </a:solidFill>
              <a:uFillTx/>
              <a:latin typeface="Arial"/>
            </a:endParaRPr>
          </a:p>
        </p:txBody>
      </p:sp>
      <p:pic>
        <p:nvPicPr>
          <p:cNvPr id="152" name="Resim 5" descr=""/>
          <p:cNvPicPr/>
          <p:nvPr/>
        </p:nvPicPr>
        <p:blipFill>
          <a:blip r:embed="rId2"/>
          <a:stretch/>
        </p:blipFill>
        <p:spPr>
          <a:xfrm>
            <a:off x="507960" y="0"/>
            <a:ext cx="11686320" cy="5664600"/>
          </a:xfrm>
          <a:prstGeom prst="rect">
            <a:avLst/>
          </a:prstGeom>
          <a:ln w="0">
            <a:noFill/>
          </a:ln>
          <a:effectLst>
            <a:reflection algn="bl" dir="5400000" dist="50800" endPos="2000" rotWithShape="0" stA="84000" sy="-100000"/>
          </a:effectLst>
        </p:spPr>
      </p:pic>
      <p:sp>
        <p:nvSpPr>
          <p:cNvPr id="153" name="CustomShape 2"/>
          <p:cNvSpPr/>
          <p:nvPr/>
        </p:nvSpPr>
        <p:spPr>
          <a:xfrm>
            <a:off x="10461960" y="6320160"/>
            <a:ext cx="1722960" cy="530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sp>
        <p:nvSpPr>
          <p:cNvPr id="154" name="CustomShape 3"/>
          <p:cNvSpPr/>
          <p:nvPr/>
        </p:nvSpPr>
        <p:spPr>
          <a:xfrm>
            <a:off x="0" y="5892840"/>
            <a:ext cx="12184920" cy="95796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pic>
        <p:nvPicPr>
          <p:cNvPr id="155" name="Picture 18" descr=""/>
          <p:cNvPicPr/>
          <p:nvPr/>
        </p:nvPicPr>
        <p:blipFill>
          <a:blip r:embed="rId3"/>
          <a:srcRect l="0" t="0" r="81698" b="0"/>
          <a:stretch/>
        </p:blipFill>
        <p:spPr>
          <a:xfrm>
            <a:off x="74880" y="6337440"/>
            <a:ext cx="452160" cy="513360"/>
          </a:xfrm>
          <a:prstGeom prst="rect">
            <a:avLst/>
          </a:prstGeom>
          <a:ln w="0">
            <a:noFill/>
          </a:ln>
        </p:spPr>
      </p:pic>
      <p:sp>
        <p:nvSpPr>
          <p:cNvPr id="156" name="CustomShape 4"/>
          <p:cNvSpPr/>
          <p:nvPr/>
        </p:nvSpPr>
        <p:spPr>
          <a:xfrm>
            <a:off x="475200" y="6401520"/>
            <a:ext cx="2122920" cy="3330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i="1" lang="tr-TR" sz="800" strike="noStrike" u="none">
                <a:solidFill>
                  <a:srgbClr val="000000"/>
                </a:solidFill>
                <a:uFillTx/>
                <a:latin typeface="Arial"/>
                <a:ea typeface="Tahoma"/>
              </a:rPr>
              <a:t>HAVELSAN, </a:t>
            </a:r>
            <a:r>
              <a:rPr b="0" i="1" lang="en-US" sz="800" strike="noStrike" u="none">
                <a:solidFill>
                  <a:srgbClr val="000000"/>
                </a:solidFill>
                <a:uFillTx/>
                <a:latin typeface="Arial"/>
                <a:ea typeface="Tahoma"/>
              </a:rPr>
              <a:t>is an establishment of Turkish Armed Forces Foundation. </a:t>
            </a:r>
            <a:endParaRPr b="0" lang="en-US" sz="800" strike="noStrike" u="none">
              <a:solidFill>
                <a:srgbClr val="000000"/>
              </a:solidFill>
              <a:uFillTx/>
              <a:latin typeface="Arial"/>
            </a:endParaRPr>
          </a:p>
        </p:txBody>
      </p:sp>
      <p:sp>
        <p:nvSpPr>
          <p:cNvPr id="157" name="CustomShape 5"/>
          <p:cNvSpPr/>
          <p:nvPr/>
        </p:nvSpPr>
        <p:spPr>
          <a:xfrm rot="21448800">
            <a:off x="4741200" y="20880"/>
            <a:ext cx="2417400" cy="5640120"/>
          </a:xfrm>
          <a:prstGeom prst="parallelogram">
            <a:avLst>
              <a:gd name="adj" fmla="val 91709"/>
            </a:avLst>
          </a:prstGeom>
          <a:blipFill rotWithShape="0">
            <a:blip r:embed="rId4"/>
            <a:srcRect/>
            <a:stretch/>
          </a:blipFill>
          <a:ln w="12600">
            <a:noFill/>
          </a:ln>
        </p:spPr>
        <p:style>
          <a:lnRef idx="0"/>
          <a:fillRef idx="0"/>
          <a:effectRef idx="0"/>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sp>
        <p:nvSpPr>
          <p:cNvPr id="158" name="CustomShape 6"/>
          <p:cNvSpPr/>
          <p:nvPr/>
        </p:nvSpPr>
        <p:spPr>
          <a:xfrm rot="21448800">
            <a:off x="2714760" y="23400"/>
            <a:ext cx="2392200" cy="5644080"/>
          </a:xfrm>
          <a:prstGeom prst="parallelogram">
            <a:avLst>
              <a:gd name="adj" fmla="val 91709"/>
            </a:avLst>
          </a:prstGeom>
          <a:blipFill rotWithShape="0">
            <a:blip r:embed="rId5"/>
            <a:srcRect/>
            <a:stretch/>
          </a:blipFill>
          <a:ln w="12600">
            <a:noFill/>
          </a:ln>
        </p:spPr>
        <p:style>
          <a:lnRef idx="0"/>
          <a:fillRef idx="0"/>
          <a:effectRef idx="0"/>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sp>
        <p:nvSpPr>
          <p:cNvPr id="159" name="CustomShape 7"/>
          <p:cNvSpPr/>
          <p:nvPr/>
        </p:nvSpPr>
        <p:spPr>
          <a:xfrm rot="21448800">
            <a:off x="6927480" y="7560"/>
            <a:ext cx="2417400" cy="5640120"/>
          </a:xfrm>
          <a:prstGeom prst="parallelogram">
            <a:avLst>
              <a:gd name="adj" fmla="val 91709"/>
            </a:avLst>
          </a:prstGeom>
          <a:blipFill rotWithShape="0">
            <a:blip r:embed="rId6"/>
            <a:srcRect/>
            <a:stretch/>
          </a:blipFill>
          <a:ln w="12600">
            <a:noFill/>
          </a:ln>
        </p:spPr>
        <p:style>
          <a:lnRef idx="0"/>
          <a:fillRef idx="0"/>
          <a:effectRef idx="0"/>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sp>
        <p:nvSpPr>
          <p:cNvPr id="160" name="CustomShape 8"/>
          <p:cNvSpPr/>
          <p:nvPr/>
        </p:nvSpPr>
        <p:spPr>
          <a:xfrm rot="21448800">
            <a:off x="9089280" y="-12240"/>
            <a:ext cx="2417400" cy="5640120"/>
          </a:xfrm>
          <a:prstGeom prst="parallelogram">
            <a:avLst>
              <a:gd name="adj" fmla="val 91709"/>
            </a:avLst>
          </a:prstGeom>
          <a:blipFill rotWithShape="0">
            <a:blip r:embed="rId7"/>
            <a:srcRect/>
            <a:stretch/>
          </a:blipFill>
          <a:ln w="12600">
            <a:noFill/>
          </a:ln>
        </p:spPr>
        <p:style>
          <a:lnRef idx="0"/>
          <a:fillRef idx="0"/>
          <a:effectRef idx="0"/>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sp>
        <p:nvSpPr>
          <p:cNvPr id="161" name="CustomShape 9"/>
          <p:cNvSpPr/>
          <p:nvPr/>
        </p:nvSpPr>
        <p:spPr>
          <a:xfrm>
            <a:off x="0" y="6669720"/>
            <a:ext cx="12194280" cy="19620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b="0" lang="en-GB" sz="700" strike="noStrike" u="none">
                <a:solidFill>
                  <a:srgbClr val="000000"/>
                </a:solidFill>
                <a:uFillTx/>
                <a:latin typeface="Arial"/>
                <a:ea typeface="DejaVu Sans"/>
              </a:rPr>
              <a:t>Bu belgenin içeriği HAVELSAN'ın fikri mülkiyetindedir. HAVELSAN'ın izni olmadan bu belgenin tamamını veya bir kısmını bir başkasına kopyalamak ve vermek yasaktır.</a:t>
            </a:r>
            <a:endParaRPr b="0" lang="en-US" sz="700" strike="noStrike" u="none">
              <a:solidFill>
                <a:srgbClr val="000000"/>
              </a:solidFill>
              <a:uFillTx/>
              <a:latin typeface="Arial"/>
            </a:endParaRPr>
          </a:p>
        </p:txBody>
      </p:sp>
      <p:sp>
        <p:nvSpPr>
          <p:cNvPr id="162"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buNone/>
            </a:pPr>
            <a:r>
              <a:rPr b="0" lang="en-US" sz="1800" strike="noStrike" u="none">
                <a:solidFill>
                  <a:srgbClr val="000000"/>
                </a:solidFill>
                <a:uFillTx/>
                <a:latin typeface="Arial"/>
              </a:rPr>
              <a:t>Click to edit the title text format</a:t>
            </a:r>
            <a:endParaRPr b="0" lang="en-US" sz="1800" strike="noStrike" u="none">
              <a:solidFill>
                <a:srgbClr val="000000"/>
              </a:solidFill>
              <a:uFillTx/>
              <a:latin typeface="Arial"/>
            </a:endParaRPr>
          </a:p>
        </p:txBody>
      </p:sp>
      <p:sp>
        <p:nvSpPr>
          <p:cNvPr id="163" name="PlaceHolder 2"/>
          <p:cNvSpPr>
            <a:spLocks noGrp="1"/>
          </p:cNvSpPr>
          <p:nvPr>
            <p:ph type="body"/>
          </p:nvPr>
        </p:nvSpPr>
        <p:spPr>
          <a:xfrm>
            <a:off x="609480" y="1604520"/>
            <a:ext cx="3532680" cy="1896480"/>
          </a:xfrm>
          <a:prstGeom prst="rect">
            <a:avLst/>
          </a:prstGeom>
          <a:noFill/>
          <a:ln w="0">
            <a:noFill/>
          </a:ln>
        </p:spPr>
        <p:txBody>
          <a:bodyPr lIns="0" rIns="0" tIns="0" bIns="0" anchor="t">
            <a:normAutofit fontScale="62500" lnSpcReduction="19999"/>
          </a:bodyPr>
          <a:p>
            <a:pPr marL="432000" indent="-324000">
              <a:spcBef>
                <a:spcPts val="1417"/>
              </a:spcBef>
              <a:buClr>
                <a:srgbClr val="000000"/>
              </a:buClr>
              <a:buSzPct val="45000"/>
              <a:buFont typeface="Wingdings" charset="2"/>
              <a:buChar char=""/>
            </a:pPr>
            <a:r>
              <a:rPr b="0" lang="en-US" sz="1800" strike="noStrike" u="none">
                <a:solidFill>
                  <a:srgbClr val="000000"/>
                </a:solidFill>
                <a:uFillTx/>
                <a:latin typeface="Arial"/>
              </a:rPr>
              <a:t>Click to edit the outline text format</a:t>
            </a:r>
            <a:endParaRPr b="0" lang="en-US"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uFillTx/>
                <a:latin typeface="Arial"/>
              </a:rPr>
              <a:t>Second Outline Level</a:t>
            </a:r>
            <a:endParaRPr b="0" lang="en-US"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uFillTx/>
                <a:latin typeface="Arial"/>
              </a:rPr>
              <a:t>Third Outline Level</a:t>
            </a:r>
            <a:endParaRPr b="0" lang="en-US"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1800" strike="noStrike" u="none">
                <a:solidFill>
                  <a:srgbClr val="000000"/>
                </a:solidFill>
                <a:uFillTx/>
                <a:latin typeface="Arial"/>
              </a:rPr>
              <a:t>Fourth Outline Level</a:t>
            </a:r>
            <a:endParaRPr b="0" lang="en-US"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1800" strike="noStrike" u="none">
                <a:solidFill>
                  <a:srgbClr val="000000"/>
                </a:solidFill>
                <a:uFillTx/>
                <a:latin typeface="Arial"/>
              </a:rPr>
              <a:t>Fifth Outline Level</a:t>
            </a:r>
            <a:endParaRPr b="0" lang="en-US"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1800" strike="noStrike" u="none">
                <a:solidFill>
                  <a:srgbClr val="000000"/>
                </a:solidFill>
                <a:uFillTx/>
                <a:latin typeface="Arial"/>
              </a:rPr>
              <a:t>Sixth Outline Level</a:t>
            </a:r>
            <a:endParaRPr b="0" lang="en-US"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1800" strike="noStrike" u="none">
                <a:solidFill>
                  <a:srgbClr val="000000"/>
                </a:solidFill>
                <a:uFillTx/>
                <a:latin typeface="Arial"/>
              </a:rPr>
              <a:t>Seventh Outline Level</a:t>
            </a:r>
            <a:endParaRPr b="0" lang="en-US" sz="1800" strike="noStrike" u="none">
              <a:solidFill>
                <a:srgbClr val="000000"/>
              </a:solidFill>
              <a:uFillTx/>
              <a:latin typeface="Arial"/>
            </a:endParaRPr>
          </a:p>
        </p:txBody>
      </p:sp>
      <p:sp>
        <p:nvSpPr>
          <p:cNvPr id="164" name="PlaceHolder 3"/>
          <p:cNvSpPr>
            <a:spLocks noGrp="1"/>
          </p:cNvSpPr>
          <p:nvPr>
            <p:ph type="body"/>
          </p:nvPr>
        </p:nvSpPr>
        <p:spPr>
          <a:xfrm>
            <a:off x="4319640" y="1604520"/>
            <a:ext cx="3532680" cy="1896480"/>
          </a:xfrm>
          <a:prstGeom prst="rect">
            <a:avLst/>
          </a:prstGeom>
          <a:noFill/>
          <a:ln w="0">
            <a:noFill/>
          </a:ln>
        </p:spPr>
        <p:txBody>
          <a:bodyPr lIns="0" rIns="0" tIns="0" bIns="0" anchor="t">
            <a:normAutofit fontScale="62500" lnSpcReduction="19999"/>
          </a:bodyPr>
          <a:p>
            <a:pPr marL="432000" indent="-324000">
              <a:spcBef>
                <a:spcPts val="1417"/>
              </a:spcBef>
              <a:buClr>
                <a:srgbClr val="000000"/>
              </a:buClr>
              <a:buSzPct val="45000"/>
              <a:buFont typeface="Wingdings" charset="2"/>
              <a:buChar char=""/>
            </a:pPr>
            <a:r>
              <a:rPr b="0" lang="en-US" sz="1800" strike="noStrike" u="none">
                <a:solidFill>
                  <a:srgbClr val="000000"/>
                </a:solidFill>
                <a:uFillTx/>
                <a:latin typeface="Arial"/>
              </a:rPr>
              <a:t>Click to edit the outline text format</a:t>
            </a:r>
            <a:endParaRPr b="0" lang="en-US"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uFillTx/>
                <a:latin typeface="Arial"/>
              </a:rPr>
              <a:t>Second Outline Level</a:t>
            </a:r>
            <a:endParaRPr b="0" lang="en-US"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uFillTx/>
                <a:latin typeface="Arial"/>
              </a:rPr>
              <a:t>Third Outline Level</a:t>
            </a:r>
            <a:endParaRPr b="0" lang="en-US"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1800" strike="noStrike" u="none">
                <a:solidFill>
                  <a:srgbClr val="000000"/>
                </a:solidFill>
                <a:uFillTx/>
                <a:latin typeface="Arial"/>
              </a:rPr>
              <a:t>Fourth Outline Level</a:t>
            </a:r>
            <a:endParaRPr b="0" lang="en-US"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1800" strike="noStrike" u="none">
                <a:solidFill>
                  <a:srgbClr val="000000"/>
                </a:solidFill>
                <a:uFillTx/>
                <a:latin typeface="Arial"/>
              </a:rPr>
              <a:t>Fifth Outline Level</a:t>
            </a:r>
            <a:endParaRPr b="0" lang="en-US"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1800" strike="noStrike" u="none">
                <a:solidFill>
                  <a:srgbClr val="000000"/>
                </a:solidFill>
                <a:uFillTx/>
                <a:latin typeface="Arial"/>
              </a:rPr>
              <a:t>Sixth Outline Level</a:t>
            </a:r>
            <a:endParaRPr b="0" lang="en-US"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1800" strike="noStrike" u="none">
                <a:solidFill>
                  <a:srgbClr val="000000"/>
                </a:solidFill>
                <a:uFillTx/>
                <a:latin typeface="Arial"/>
              </a:rPr>
              <a:t>Seventh Outline Level</a:t>
            </a:r>
            <a:endParaRPr b="0" lang="en-US" sz="1800" strike="noStrike" u="none">
              <a:solidFill>
                <a:srgbClr val="000000"/>
              </a:solidFill>
              <a:uFillTx/>
              <a:latin typeface="Arial"/>
            </a:endParaRPr>
          </a:p>
        </p:txBody>
      </p:sp>
      <p:sp>
        <p:nvSpPr>
          <p:cNvPr id="165" name="PlaceHolder 4"/>
          <p:cNvSpPr>
            <a:spLocks noGrp="1"/>
          </p:cNvSpPr>
          <p:nvPr>
            <p:ph type="body"/>
          </p:nvPr>
        </p:nvSpPr>
        <p:spPr>
          <a:xfrm>
            <a:off x="8029800" y="1604520"/>
            <a:ext cx="3532680" cy="1896480"/>
          </a:xfrm>
          <a:prstGeom prst="rect">
            <a:avLst/>
          </a:prstGeom>
          <a:noFill/>
          <a:ln w="0">
            <a:noFill/>
          </a:ln>
        </p:spPr>
        <p:txBody>
          <a:bodyPr lIns="0" rIns="0" tIns="0" bIns="0" anchor="t">
            <a:normAutofit fontScale="62500" lnSpcReduction="19999"/>
          </a:bodyPr>
          <a:p>
            <a:pPr marL="432000" indent="-324000">
              <a:spcBef>
                <a:spcPts val="1417"/>
              </a:spcBef>
              <a:buClr>
                <a:srgbClr val="000000"/>
              </a:buClr>
              <a:buSzPct val="45000"/>
              <a:buFont typeface="Wingdings" charset="2"/>
              <a:buChar char=""/>
            </a:pPr>
            <a:r>
              <a:rPr b="0" lang="en-US" sz="1800" strike="noStrike" u="none">
                <a:solidFill>
                  <a:srgbClr val="000000"/>
                </a:solidFill>
                <a:uFillTx/>
                <a:latin typeface="Arial"/>
              </a:rPr>
              <a:t>Click to edit the outline text format</a:t>
            </a:r>
            <a:endParaRPr b="0" lang="en-US"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uFillTx/>
                <a:latin typeface="Arial"/>
              </a:rPr>
              <a:t>Second Outline Level</a:t>
            </a:r>
            <a:endParaRPr b="0" lang="en-US"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uFillTx/>
                <a:latin typeface="Arial"/>
              </a:rPr>
              <a:t>Third Outline Level</a:t>
            </a:r>
            <a:endParaRPr b="0" lang="en-US"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1800" strike="noStrike" u="none">
                <a:solidFill>
                  <a:srgbClr val="000000"/>
                </a:solidFill>
                <a:uFillTx/>
                <a:latin typeface="Arial"/>
              </a:rPr>
              <a:t>Fourth Outline Level</a:t>
            </a:r>
            <a:endParaRPr b="0" lang="en-US"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1800" strike="noStrike" u="none">
                <a:solidFill>
                  <a:srgbClr val="000000"/>
                </a:solidFill>
                <a:uFillTx/>
                <a:latin typeface="Arial"/>
              </a:rPr>
              <a:t>Fifth Outline Level</a:t>
            </a:r>
            <a:endParaRPr b="0" lang="en-US"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1800" strike="noStrike" u="none">
                <a:solidFill>
                  <a:srgbClr val="000000"/>
                </a:solidFill>
                <a:uFillTx/>
                <a:latin typeface="Arial"/>
              </a:rPr>
              <a:t>Sixth Outline Level</a:t>
            </a:r>
            <a:endParaRPr b="0" lang="en-US"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1800" strike="noStrike" u="none">
                <a:solidFill>
                  <a:srgbClr val="000000"/>
                </a:solidFill>
                <a:uFillTx/>
                <a:latin typeface="Arial"/>
              </a:rPr>
              <a:t>Seventh Outline Level</a:t>
            </a:r>
            <a:endParaRPr b="0" lang="en-US" sz="1800" strike="noStrike" u="none">
              <a:solidFill>
                <a:srgbClr val="000000"/>
              </a:solidFill>
              <a:uFillTx/>
              <a:latin typeface="Arial"/>
            </a:endParaRPr>
          </a:p>
        </p:txBody>
      </p:sp>
      <p:sp>
        <p:nvSpPr>
          <p:cNvPr id="166" name="PlaceHolder 5"/>
          <p:cNvSpPr>
            <a:spLocks noGrp="1"/>
          </p:cNvSpPr>
          <p:nvPr>
            <p:ph type="body"/>
          </p:nvPr>
        </p:nvSpPr>
        <p:spPr>
          <a:xfrm>
            <a:off x="609480" y="3682080"/>
            <a:ext cx="3532680" cy="1896480"/>
          </a:xfrm>
          <a:prstGeom prst="rect">
            <a:avLst/>
          </a:prstGeom>
          <a:noFill/>
          <a:ln w="0">
            <a:noFill/>
          </a:ln>
        </p:spPr>
        <p:txBody>
          <a:bodyPr lIns="0" rIns="0" tIns="0" bIns="0" anchor="t">
            <a:normAutofit fontScale="62500" lnSpcReduction="19999"/>
          </a:bodyPr>
          <a:p>
            <a:pPr marL="432000" indent="-324000">
              <a:spcBef>
                <a:spcPts val="1417"/>
              </a:spcBef>
              <a:buClr>
                <a:srgbClr val="000000"/>
              </a:buClr>
              <a:buSzPct val="45000"/>
              <a:buFont typeface="Wingdings" charset="2"/>
              <a:buChar char=""/>
            </a:pPr>
            <a:r>
              <a:rPr b="0" lang="en-US" sz="1800" strike="noStrike" u="none">
                <a:solidFill>
                  <a:srgbClr val="000000"/>
                </a:solidFill>
                <a:uFillTx/>
                <a:latin typeface="Arial"/>
              </a:rPr>
              <a:t>Click to edit the outline text format</a:t>
            </a:r>
            <a:endParaRPr b="0" lang="en-US"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uFillTx/>
                <a:latin typeface="Arial"/>
              </a:rPr>
              <a:t>Second Outline Level</a:t>
            </a:r>
            <a:endParaRPr b="0" lang="en-US"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uFillTx/>
                <a:latin typeface="Arial"/>
              </a:rPr>
              <a:t>Third Outline Level</a:t>
            </a:r>
            <a:endParaRPr b="0" lang="en-US"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1800" strike="noStrike" u="none">
                <a:solidFill>
                  <a:srgbClr val="000000"/>
                </a:solidFill>
                <a:uFillTx/>
                <a:latin typeface="Arial"/>
              </a:rPr>
              <a:t>Fourth Outline Level</a:t>
            </a:r>
            <a:endParaRPr b="0" lang="en-US"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1800" strike="noStrike" u="none">
                <a:solidFill>
                  <a:srgbClr val="000000"/>
                </a:solidFill>
                <a:uFillTx/>
                <a:latin typeface="Arial"/>
              </a:rPr>
              <a:t>Fifth Outline Level</a:t>
            </a:r>
            <a:endParaRPr b="0" lang="en-US"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1800" strike="noStrike" u="none">
                <a:solidFill>
                  <a:srgbClr val="000000"/>
                </a:solidFill>
                <a:uFillTx/>
                <a:latin typeface="Arial"/>
              </a:rPr>
              <a:t>Sixth Outline Level</a:t>
            </a:r>
            <a:endParaRPr b="0" lang="en-US"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1800" strike="noStrike" u="none">
                <a:solidFill>
                  <a:srgbClr val="000000"/>
                </a:solidFill>
                <a:uFillTx/>
                <a:latin typeface="Arial"/>
              </a:rPr>
              <a:t>Seventh Outline Level</a:t>
            </a:r>
            <a:endParaRPr b="0" lang="en-US" sz="1800" strike="noStrike" u="none">
              <a:solidFill>
                <a:srgbClr val="000000"/>
              </a:solidFill>
              <a:uFillTx/>
              <a:latin typeface="Arial"/>
            </a:endParaRPr>
          </a:p>
        </p:txBody>
      </p:sp>
      <p:sp>
        <p:nvSpPr>
          <p:cNvPr id="167" name="PlaceHolder 6"/>
          <p:cNvSpPr>
            <a:spLocks noGrp="1"/>
          </p:cNvSpPr>
          <p:nvPr>
            <p:ph type="body"/>
          </p:nvPr>
        </p:nvSpPr>
        <p:spPr>
          <a:xfrm>
            <a:off x="4319640" y="3682080"/>
            <a:ext cx="3532680" cy="1896480"/>
          </a:xfrm>
          <a:prstGeom prst="rect">
            <a:avLst/>
          </a:prstGeom>
          <a:noFill/>
          <a:ln w="0">
            <a:noFill/>
          </a:ln>
        </p:spPr>
        <p:txBody>
          <a:bodyPr lIns="0" rIns="0" tIns="0" bIns="0" anchor="t">
            <a:normAutofit fontScale="62500" lnSpcReduction="19999"/>
          </a:bodyPr>
          <a:p>
            <a:pPr marL="432000" indent="-324000">
              <a:spcBef>
                <a:spcPts val="1417"/>
              </a:spcBef>
              <a:buClr>
                <a:srgbClr val="000000"/>
              </a:buClr>
              <a:buSzPct val="45000"/>
              <a:buFont typeface="Wingdings" charset="2"/>
              <a:buChar char=""/>
            </a:pPr>
            <a:r>
              <a:rPr b="0" lang="en-US" sz="1800" strike="noStrike" u="none">
                <a:solidFill>
                  <a:srgbClr val="000000"/>
                </a:solidFill>
                <a:uFillTx/>
                <a:latin typeface="Arial"/>
              </a:rPr>
              <a:t>Click to edit the outline text format</a:t>
            </a:r>
            <a:endParaRPr b="0" lang="en-US"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uFillTx/>
                <a:latin typeface="Arial"/>
              </a:rPr>
              <a:t>Second Outline Level</a:t>
            </a:r>
            <a:endParaRPr b="0" lang="en-US"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uFillTx/>
                <a:latin typeface="Arial"/>
              </a:rPr>
              <a:t>Third Outline Level</a:t>
            </a:r>
            <a:endParaRPr b="0" lang="en-US"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1800" strike="noStrike" u="none">
                <a:solidFill>
                  <a:srgbClr val="000000"/>
                </a:solidFill>
                <a:uFillTx/>
                <a:latin typeface="Arial"/>
              </a:rPr>
              <a:t>Fourth Outline Level</a:t>
            </a:r>
            <a:endParaRPr b="0" lang="en-US"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1800" strike="noStrike" u="none">
                <a:solidFill>
                  <a:srgbClr val="000000"/>
                </a:solidFill>
                <a:uFillTx/>
                <a:latin typeface="Arial"/>
              </a:rPr>
              <a:t>Fifth Outline Level</a:t>
            </a:r>
            <a:endParaRPr b="0" lang="en-US"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1800" strike="noStrike" u="none">
                <a:solidFill>
                  <a:srgbClr val="000000"/>
                </a:solidFill>
                <a:uFillTx/>
                <a:latin typeface="Arial"/>
              </a:rPr>
              <a:t>Sixth Outline Level</a:t>
            </a:r>
            <a:endParaRPr b="0" lang="en-US"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1800" strike="noStrike" u="none">
                <a:solidFill>
                  <a:srgbClr val="000000"/>
                </a:solidFill>
                <a:uFillTx/>
                <a:latin typeface="Arial"/>
              </a:rPr>
              <a:t>Seventh Outline Level</a:t>
            </a:r>
            <a:endParaRPr b="0" lang="en-US" sz="1800" strike="noStrike" u="none">
              <a:solidFill>
                <a:srgbClr val="000000"/>
              </a:solidFill>
              <a:uFillTx/>
              <a:latin typeface="Arial"/>
            </a:endParaRPr>
          </a:p>
        </p:txBody>
      </p:sp>
      <p:sp>
        <p:nvSpPr>
          <p:cNvPr id="168" name="PlaceHolder 7"/>
          <p:cNvSpPr>
            <a:spLocks noGrp="1"/>
          </p:cNvSpPr>
          <p:nvPr>
            <p:ph type="body"/>
          </p:nvPr>
        </p:nvSpPr>
        <p:spPr>
          <a:xfrm>
            <a:off x="8029800" y="3682080"/>
            <a:ext cx="3532680" cy="1896480"/>
          </a:xfrm>
          <a:prstGeom prst="rect">
            <a:avLst/>
          </a:prstGeom>
          <a:noFill/>
          <a:ln w="0">
            <a:noFill/>
          </a:ln>
        </p:spPr>
        <p:txBody>
          <a:bodyPr lIns="0" rIns="0" tIns="0" bIns="0" anchor="t">
            <a:normAutofit fontScale="62500" lnSpcReduction="19999"/>
          </a:bodyPr>
          <a:p>
            <a:pPr marL="432000" indent="-324000">
              <a:spcBef>
                <a:spcPts val="1417"/>
              </a:spcBef>
              <a:buClr>
                <a:srgbClr val="000000"/>
              </a:buClr>
              <a:buSzPct val="45000"/>
              <a:buFont typeface="Wingdings" charset="2"/>
              <a:buChar char=""/>
            </a:pPr>
            <a:r>
              <a:rPr b="0" lang="en-US" sz="1800" strike="noStrike" u="none">
                <a:solidFill>
                  <a:srgbClr val="000000"/>
                </a:solidFill>
                <a:uFillTx/>
                <a:latin typeface="Arial"/>
              </a:rPr>
              <a:t>Click to edit the outline text format</a:t>
            </a:r>
            <a:endParaRPr b="0" lang="en-US"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uFillTx/>
                <a:latin typeface="Arial"/>
              </a:rPr>
              <a:t>Second Outline Level</a:t>
            </a:r>
            <a:endParaRPr b="0" lang="en-US"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uFillTx/>
                <a:latin typeface="Arial"/>
              </a:rPr>
              <a:t>Third Outline Level</a:t>
            </a:r>
            <a:endParaRPr b="0" lang="en-US"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1800" strike="noStrike" u="none">
                <a:solidFill>
                  <a:srgbClr val="000000"/>
                </a:solidFill>
                <a:uFillTx/>
                <a:latin typeface="Arial"/>
              </a:rPr>
              <a:t>Fourth Outline Level</a:t>
            </a:r>
            <a:endParaRPr b="0" lang="en-US"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1800" strike="noStrike" u="none">
                <a:solidFill>
                  <a:srgbClr val="000000"/>
                </a:solidFill>
                <a:uFillTx/>
                <a:latin typeface="Arial"/>
              </a:rPr>
              <a:t>Fifth Outline Level</a:t>
            </a:r>
            <a:endParaRPr b="0" lang="en-US"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1800" strike="noStrike" u="none">
                <a:solidFill>
                  <a:srgbClr val="000000"/>
                </a:solidFill>
                <a:uFillTx/>
                <a:latin typeface="Arial"/>
              </a:rPr>
              <a:t>Sixth Outline Level</a:t>
            </a:r>
            <a:endParaRPr b="0" lang="en-US"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1800" strike="noStrike" u="none">
                <a:solidFill>
                  <a:srgbClr val="000000"/>
                </a:solidFill>
                <a:uFillTx/>
                <a:latin typeface="Arial"/>
              </a:rPr>
              <a:t>Seventh Outline Level</a:t>
            </a:r>
            <a:endParaRPr b="0" lang="en-US" sz="1800" strike="noStrike" u="none">
              <a:solidFill>
                <a:srgbClr val="000000"/>
              </a:solidFill>
              <a:uFillTx/>
              <a:latin typeface="Arial"/>
            </a:endParaRPr>
          </a:p>
        </p:txBody>
      </p:sp>
    </p:spTree>
  </p:cSld>
  <p:clrMap bg1="lt1" tx1="dk1" bg2="lt2" tx2="dk2" accent1="accent1" accent2="accent2" accent3="accent3" accent4="accent4" accent5="accent5" accent6="accent6" hlink="hlink" folHlink="folHlink"/>
  <p:sldLayoutIdLst>
    <p:sldLayoutId id="2147483667" r:id="rId8"/>
  </p:sldLayoutIdLst>
</p:sldMaster>
</file>

<file path=ppt/slideMasters/slideMaster1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69" name="CustomShape 1"/>
          <p:cNvSpPr/>
          <p:nvPr/>
        </p:nvSpPr>
        <p:spPr>
          <a:xfrm>
            <a:off x="11323800" y="6585840"/>
            <a:ext cx="924480" cy="227160"/>
          </a:xfrm>
          <a:prstGeom prst="rect">
            <a:avLst/>
          </a:prstGeom>
          <a:noFill/>
          <a:ln w="0">
            <a:noFill/>
          </a:ln>
        </p:spPr>
        <p:style>
          <a:lnRef idx="0"/>
          <a:fillRef idx="0"/>
          <a:effectRef idx="0"/>
          <a:fontRef idx="minor"/>
        </p:style>
        <p:txBody>
          <a:bodyPr wrap="none" lIns="90000" rIns="90000" tIns="45000" bIns="45000" anchor="t">
            <a:spAutoFit/>
          </a:bodyPr>
          <a:p>
            <a:pPr algn="r" defTabSz="914400">
              <a:lnSpc>
                <a:spcPct val="100000"/>
              </a:lnSpc>
            </a:pPr>
            <a:fld id="{99ADA315-FD4D-4824-A6FB-0DA8EEBA4E61}" type="slidenum">
              <a:rPr b="0" lang="en-GB" sz="900" strike="noStrike" u="none">
                <a:solidFill>
                  <a:srgbClr val="afabab"/>
                </a:solidFill>
                <a:uFillTx/>
                <a:latin typeface="Arial"/>
                <a:ea typeface="Tahoma"/>
              </a:rPr>
              <a:t>1</a:t>
            </a:fld>
            <a:r>
              <a:rPr b="0" lang="tr-TR" sz="900" strike="noStrike" u="none">
                <a:solidFill>
                  <a:srgbClr val="afabab"/>
                </a:solidFill>
                <a:uFillTx/>
                <a:latin typeface="Arial"/>
                <a:ea typeface="Tahoma"/>
              </a:rPr>
              <a:t> / 38</a:t>
            </a:r>
            <a:endParaRPr b="0" lang="en-US" sz="900" strike="noStrike" u="none">
              <a:solidFill>
                <a:srgbClr val="000000"/>
              </a:solidFill>
              <a:uFillTx/>
              <a:latin typeface="Arial"/>
            </a:endParaRPr>
          </a:p>
        </p:txBody>
      </p:sp>
      <p:pic>
        <p:nvPicPr>
          <p:cNvPr id="170" name="Resim 5" descr=""/>
          <p:cNvPicPr/>
          <p:nvPr/>
        </p:nvPicPr>
        <p:blipFill>
          <a:blip r:embed="rId2"/>
          <a:stretch/>
        </p:blipFill>
        <p:spPr>
          <a:xfrm>
            <a:off x="507960" y="0"/>
            <a:ext cx="11686320" cy="5664600"/>
          </a:xfrm>
          <a:prstGeom prst="rect">
            <a:avLst/>
          </a:prstGeom>
          <a:ln w="0">
            <a:noFill/>
          </a:ln>
          <a:effectLst>
            <a:reflection algn="bl" dir="5400000" dist="50800" endPos="2000" rotWithShape="0" stA="84000" sy="-100000"/>
          </a:effectLst>
        </p:spPr>
      </p:pic>
      <p:sp>
        <p:nvSpPr>
          <p:cNvPr id="171" name="CustomShape 2"/>
          <p:cNvSpPr/>
          <p:nvPr/>
        </p:nvSpPr>
        <p:spPr>
          <a:xfrm>
            <a:off x="10461960" y="6320160"/>
            <a:ext cx="1722960" cy="530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sp>
        <p:nvSpPr>
          <p:cNvPr id="172" name="CustomShape 3"/>
          <p:cNvSpPr/>
          <p:nvPr/>
        </p:nvSpPr>
        <p:spPr>
          <a:xfrm>
            <a:off x="0" y="5892840"/>
            <a:ext cx="12184920" cy="95796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pic>
        <p:nvPicPr>
          <p:cNvPr id="173" name="Picture 18" descr=""/>
          <p:cNvPicPr/>
          <p:nvPr/>
        </p:nvPicPr>
        <p:blipFill>
          <a:blip r:embed="rId3"/>
          <a:srcRect l="0" t="0" r="81698" b="0"/>
          <a:stretch/>
        </p:blipFill>
        <p:spPr>
          <a:xfrm>
            <a:off x="74880" y="6337440"/>
            <a:ext cx="452160" cy="513360"/>
          </a:xfrm>
          <a:prstGeom prst="rect">
            <a:avLst/>
          </a:prstGeom>
          <a:ln w="0">
            <a:noFill/>
          </a:ln>
        </p:spPr>
      </p:pic>
      <p:sp>
        <p:nvSpPr>
          <p:cNvPr id="174" name="CustomShape 4"/>
          <p:cNvSpPr/>
          <p:nvPr/>
        </p:nvSpPr>
        <p:spPr>
          <a:xfrm>
            <a:off x="475200" y="6401520"/>
            <a:ext cx="2122920" cy="3330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i="1" lang="tr-TR" sz="800" strike="noStrike" u="none">
                <a:solidFill>
                  <a:srgbClr val="000000"/>
                </a:solidFill>
                <a:uFillTx/>
                <a:latin typeface="Arial"/>
                <a:ea typeface="Tahoma"/>
              </a:rPr>
              <a:t>HAVELSAN, </a:t>
            </a:r>
            <a:r>
              <a:rPr b="0" i="1" lang="en-US" sz="800" strike="noStrike" u="none">
                <a:solidFill>
                  <a:srgbClr val="000000"/>
                </a:solidFill>
                <a:uFillTx/>
                <a:latin typeface="Arial"/>
                <a:ea typeface="Tahoma"/>
              </a:rPr>
              <a:t>is an establishment of Turkish Armed Forces Foundation. </a:t>
            </a:r>
            <a:endParaRPr b="0" lang="en-US" sz="800" strike="noStrike" u="none">
              <a:solidFill>
                <a:srgbClr val="000000"/>
              </a:solidFill>
              <a:uFillTx/>
              <a:latin typeface="Arial"/>
            </a:endParaRPr>
          </a:p>
        </p:txBody>
      </p:sp>
      <p:sp>
        <p:nvSpPr>
          <p:cNvPr id="175" name="CustomShape 5"/>
          <p:cNvSpPr/>
          <p:nvPr/>
        </p:nvSpPr>
        <p:spPr>
          <a:xfrm rot="21448800">
            <a:off x="4741200" y="20880"/>
            <a:ext cx="2417400" cy="5640120"/>
          </a:xfrm>
          <a:prstGeom prst="parallelogram">
            <a:avLst>
              <a:gd name="adj" fmla="val 91709"/>
            </a:avLst>
          </a:prstGeom>
          <a:blipFill rotWithShape="0">
            <a:blip r:embed="rId4"/>
            <a:srcRect/>
            <a:stretch/>
          </a:blipFill>
          <a:ln w="12600">
            <a:noFill/>
          </a:ln>
        </p:spPr>
        <p:style>
          <a:lnRef idx="0"/>
          <a:fillRef idx="0"/>
          <a:effectRef idx="0"/>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sp>
        <p:nvSpPr>
          <p:cNvPr id="176" name="CustomShape 6"/>
          <p:cNvSpPr/>
          <p:nvPr/>
        </p:nvSpPr>
        <p:spPr>
          <a:xfrm rot="21448800">
            <a:off x="2714760" y="23400"/>
            <a:ext cx="2392200" cy="5644080"/>
          </a:xfrm>
          <a:prstGeom prst="parallelogram">
            <a:avLst>
              <a:gd name="adj" fmla="val 91709"/>
            </a:avLst>
          </a:prstGeom>
          <a:blipFill rotWithShape="0">
            <a:blip r:embed="rId5"/>
            <a:srcRect/>
            <a:stretch/>
          </a:blipFill>
          <a:ln w="12600">
            <a:noFill/>
          </a:ln>
        </p:spPr>
        <p:style>
          <a:lnRef idx="0"/>
          <a:fillRef idx="0"/>
          <a:effectRef idx="0"/>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sp>
        <p:nvSpPr>
          <p:cNvPr id="177" name="CustomShape 7"/>
          <p:cNvSpPr/>
          <p:nvPr/>
        </p:nvSpPr>
        <p:spPr>
          <a:xfrm rot="21448800">
            <a:off x="6927480" y="7560"/>
            <a:ext cx="2417400" cy="5640120"/>
          </a:xfrm>
          <a:prstGeom prst="parallelogram">
            <a:avLst>
              <a:gd name="adj" fmla="val 91709"/>
            </a:avLst>
          </a:prstGeom>
          <a:blipFill rotWithShape="0">
            <a:blip r:embed="rId6"/>
            <a:srcRect/>
            <a:stretch/>
          </a:blipFill>
          <a:ln w="12600">
            <a:noFill/>
          </a:ln>
        </p:spPr>
        <p:style>
          <a:lnRef idx="0"/>
          <a:fillRef idx="0"/>
          <a:effectRef idx="0"/>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sp>
        <p:nvSpPr>
          <p:cNvPr id="178" name="CustomShape 8"/>
          <p:cNvSpPr/>
          <p:nvPr/>
        </p:nvSpPr>
        <p:spPr>
          <a:xfrm rot="21448800">
            <a:off x="9089280" y="-12240"/>
            <a:ext cx="2417400" cy="5640120"/>
          </a:xfrm>
          <a:prstGeom prst="parallelogram">
            <a:avLst>
              <a:gd name="adj" fmla="val 91709"/>
            </a:avLst>
          </a:prstGeom>
          <a:blipFill rotWithShape="0">
            <a:blip r:embed="rId7"/>
            <a:srcRect/>
            <a:stretch/>
          </a:blipFill>
          <a:ln w="12600">
            <a:noFill/>
          </a:ln>
        </p:spPr>
        <p:style>
          <a:lnRef idx="0"/>
          <a:fillRef idx="0"/>
          <a:effectRef idx="0"/>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sp>
        <p:nvSpPr>
          <p:cNvPr id="179" name="CustomShape 9"/>
          <p:cNvSpPr/>
          <p:nvPr/>
        </p:nvSpPr>
        <p:spPr>
          <a:xfrm>
            <a:off x="0" y="6669720"/>
            <a:ext cx="12194280" cy="19620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b="0" lang="en-GB" sz="700" strike="noStrike" u="none">
                <a:solidFill>
                  <a:srgbClr val="000000"/>
                </a:solidFill>
                <a:uFillTx/>
                <a:latin typeface="Arial"/>
                <a:ea typeface="DejaVu Sans"/>
              </a:rPr>
              <a:t>Bu belgenin içeriği HAVELSAN'ın fikri mülkiyetindedir. HAVELSAN'ın izni olmadan bu belgenin tamamını veya bir kısmını bir başkasına kopyalamak ve vermek yasaktır.</a:t>
            </a:r>
            <a:endParaRPr b="0" lang="en-US" sz="700" strike="noStrike" u="none">
              <a:solidFill>
                <a:srgbClr val="000000"/>
              </a:solidFill>
              <a:uFillTx/>
              <a:latin typeface="Arial"/>
            </a:endParaRPr>
          </a:p>
        </p:txBody>
      </p:sp>
      <p:sp>
        <p:nvSpPr>
          <p:cNvPr id="18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r>
              <a:rPr b="0" lang="en-US" sz="4400" strike="noStrike" u="none">
                <a:solidFill>
                  <a:srgbClr val="000000"/>
                </a:solidFill>
                <a:uFillTx/>
                <a:latin typeface="Arial"/>
              </a:rPr>
              <a:t>Click to edit the title text format</a:t>
            </a:r>
            <a:endParaRPr b="0" lang="en-US" sz="4400" strike="noStrike" u="none">
              <a:solidFill>
                <a:srgbClr val="000000"/>
              </a:solidFill>
              <a:uFillTx/>
              <a:latin typeface="Arial"/>
            </a:endParaRPr>
          </a:p>
        </p:txBody>
      </p:sp>
      <p:sp>
        <p:nvSpPr>
          <p:cNvPr id="181" name="PlaceHolder 2"/>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trike="noStrike" u="none">
                <a:solidFill>
                  <a:srgbClr val="000000"/>
                </a:solidFill>
                <a:uFillTx/>
                <a:latin typeface="Arial"/>
              </a:rPr>
              <a:t>Click to edit the outline text format</a:t>
            </a:r>
            <a:endParaRPr b="0" lang="en-US" sz="32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2800" strike="noStrike" u="none">
                <a:solidFill>
                  <a:srgbClr val="000000"/>
                </a:solidFill>
                <a:uFillTx/>
                <a:latin typeface="Arial"/>
              </a:rPr>
              <a:t>Second Outline Level</a:t>
            </a:r>
            <a:endParaRPr b="0" lang="en-US" sz="2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2400" strike="noStrike" u="none">
                <a:solidFill>
                  <a:srgbClr val="000000"/>
                </a:solidFill>
                <a:uFillTx/>
                <a:latin typeface="Arial"/>
              </a:rPr>
              <a:t>Third Outline Level</a:t>
            </a:r>
            <a:endParaRPr b="0" lang="en-US" sz="24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2000" strike="noStrike" u="none">
                <a:solidFill>
                  <a:srgbClr val="000000"/>
                </a:solidFill>
                <a:uFillTx/>
                <a:latin typeface="Arial"/>
              </a:rPr>
              <a:t>Fourth Outline Level</a:t>
            </a:r>
            <a:endParaRPr b="0" lang="en-US" sz="20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2000" strike="noStrike" u="none">
                <a:solidFill>
                  <a:srgbClr val="000000"/>
                </a:solidFill>
                <a:uFillTx/>
                <a:latin typeface="Arial"/>
              </a:rPr>
              <a:t>Fifth Outline Level</a:t>
            </a:r>
            <a:endParaRPr b="0" lang="en-US" sz="20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2000" strike="noStrike" u="none">
                <a:solidFill>
                  <a:srgbClr val="000000"/>
                </a:solidFill>
                <a:uFillTx/>
                <a:latin typeface="Arial"/>
              </a:rPr>
              <a:t>Sixth Outline Level</a:t>
            </a:r>
            <a:endParaRPr b="0" lang="en-US" sz="20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2000" strike="noStrike" u="none">
                <a:solidFill>
                  <a:srgbClr val="000000"/>
                </a:solidFill>
                <a:uFillTx/>
                <a:latin typeface="Arial"/>
              </a:rPr>
              <a:t>Seventh Outline Level</a:t>
            </a:r>
            <a:endParaRPr b="0" lang="en-US" sz="2000" strike="noStrike" u="none">
              <a:solidFill>
                <a:srgbClr val="000000"/>
              </a:solidFill>
              <a:uFillTx/>
              <a:latin typeface="Arial"/>
            </a:endParaRPr>
          </a:p>
        </p:txBody>
      </p:sp>
    </p:spTree>
  </p:cSld>
  <p:clrMap bg1="lt1" tx1="dk1" bg2="lt2" tx2="dk2" accent1="accent1" accent2="accent2" accent3="accent3" accent4="accent4" accent5="accent5" accent6="accent6" hlink="hlink" folHlink="folHlink"/>
  <p:sldLayoutIdLst>
    <p:sldLayoutId id="2147483669" r:id="rId8"/>
  </p:sldLayoutIdLst>
</p:sldMaster>
</file>

<file path=ppt/slideMasters/slideMaster1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82" name="CustomShape 1"/>
          <p:cNvSpPr/>
          <p:nvPr/>
        </p:nvSpPr>
        <p:spPr>
          <a:xfrm>
            <a:off x="11323800" y="6585840"/>
            <a:ext cx="924480" cy="227160"/>
          </a:xfrm>
          <a:prstGeom prst="rect">
            <a:avLst/>
          </a:prstGeom>
          <a:noFill/>
          <a:ln w="0">
            <a:noFill/>
          </a:ln>
        </p:spPr>
        <p:style>
          <a:lnRef idx="0"/>
          <a:fillRef idx="0"/>
          <a:effectRef idx="0"/>
          <a:fontRef idx="minor"/>
        </p:style>
        <p:txBody>
          <a:bodyPr wrap="none" lIns="90000" rIns="90000" tIns="45000" bIns="45000" anchor="t">
            <a:spAutoFit/>
          </a:bodyPr>
          <a:p>
            <a:pPr algn="r" defTabSz="914400">
              <a:lnSpc>
                <a:spcPct val="100000"/>
              </a:lnSpc>
            </a:pPr>
            <a:fld id="{2EE10BD2-387A-4519-B8EE-A32F57FFE4AD}" type="slidenum">
              <a:rPr b="0" lang="en-GB" sz="900" strike="noStrike" u="none">
                <a:solidFill>
                  <a:srgbClr val="afabab"/>
                </a:solidFill>
                <a:uFillTx/>
                <a:latin typeface="Arial"/>
                <a:ea typeface="Tahoma"/>
              </a:rPr>
              <a:t>1</a:t>
            </a:fld>
            <a:r>
              <a:rPr b="0" lang="tr-TR" sz="900" strike="noStrike" u="none">
                <a:solidFill>
                  <a:srgbClr val="afabab"/>
                </a:solidFill>
                <a:uFillTx/>
                <a:latin typeface="Arial"/>
                <a:ea typeface="Tahoma"/>
              </a:rPr>
              <a:t> / 38</a:t>
            </a:r>
            <a:endParaRPr b="0" lang="en-US" sz="900" strike="noStrike" u="none">
              <a:solidFill>
                <a:srgbClr val="000000"/>
              </a:solidFill>
              <a:uFillTx/>
              <a:latin typeface="Arial"/>
            </a:endParaRPr>
          </a:p>
        </p:txBody>
      </p:sp>
      <p:pic>
        <p:nvPicPr>
          <p:cNvPr id="183" name="Resim 5" descr=""/>
          <p:cNvPicPr/>
          <p:nvPr/>
        </p:nvPicPr>
        <p:blipFill>
          <a:blip r:embed="rId2"/>
          <a:stretch/>
        </p:blipFill>
        <p:spPr>
          <a:xfrm>
            <a:off x="507960" y="0"/>
            <a:ext cx="11686320" cy="5664600"/>
          </a:xfrm>
          <a:prstGeom prst="rect">
            <a:avLst/>
          </a:prstGeom>
          <a:ln w="0">
            <a:noFill/>
          </a:ln>
          <a:effectLst>
            <a:reflection algn="bl" dir="5400000" dist="50800" endPos="2000" rotWithShape="0" stA="84000" sy="-100000"/>
          </a:effectLst>
        </p:spPr>
      </p:pic>
      <p:sp>
        <p:nvSpPr>
          <p:cNvPr id="184" name="CustomShape 2"/>
          <p:cNvSpPr/>
          <p:nvPr/>
        </p:nvSpPr>
        <p:spPr>
          <a:xfrm>
            <a:off x="10461960" y="6320160"/>
            <a:ext cx="1722960" cy="530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sp>
        <p:nvSpPr>
          <p:cNvPr id="185" name="CustomShape 3"/>
          <p:cNvSpPr/>
          <p:nvPr/>
        </p:nvSpPr>
        <p:spPr>
          <a:xfrm>
            <a:off x="0" y="5892840"/>
            <a:ext cx="12184920" cy="95796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pic>
        <p:nvPicPr>
          <p:cNvPr id="186" name="Picture 18" descr=""/>
          <p:cNvPicPr/>
          <p:nvPr/>
        </p:nvPicPr>
        <p:blipFill>
          <a:blip r:embed="rId3"/>
          <a:srcRect l="0" t="0" r="81698" b="0"/>
          <a:stretch/>
        </p:blipFill>
        <p:spPr>
          <a:xfrm>
            <a:off x="74880" y="6337440"/>
            <a:ext cx="452160" cy="513360"/>
          </a:xfrm>
          <a:prstGeom prst="rect">
            <a:avLst/>
          </a:prstGeom>
          <a:ln w="0">
            <a:noFill/>
          </a:ln>
        </p:spPr>
      </p:pic>
      <p:sp>
        <p:nvSpPr>
          <p:cNvPr id="187" name="CustomShape 4"/>
          <p:cNvSpPr/>
          <p:nvPr/>
        </p:nvSpPr>
        <p:spPr>
          <a:xfrm>
            <a:off x="475200" y="6401520"/>
            <a:ext cx="2122920" cy="3330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i="1" lang="tr-TR" sz="800" strike="noStrike" u="none">
                <a:solidFill>
                  <a:srgbClr val="000000"/>
                </a:solidFill>
                <a:uFillTx/>
                <a:latin typeface="Arial"/>
                <a:ea typeface="Tahoma"/>
              </a:rPr>
              <a:t>HAVELSAN, </a:t>
            </a:r>
            <a:r>
              <a:rPr b="0" i="1" lang="en-US" sz="800" strike="noStrike" u="none">
                <a:solidFill>
                  <a:srgbClr val="000000"/>
                </a:solidFill>
                <a:uFillTx/>
                <a:latin typeface="Arial"/>
                <a:ea typeface="Tahoma"/>
              </a:rPr>
              <a:t>is an establishment of Turkish Armed Forces Foundation. </a:t>
            </a:r>
            <a:endParaRPr b="0" lang="en-US" sz="800" strike="noStrike" u="none">
              <a:solidFill>
                <a:srgbClr val="000000"/>
              </a:solidFill>
              <a:uFillTx/>
              <a:latin typeface="Arial"/>
            </a:endParaRPr>
          </a:p>
        </p:txBody>
      </p:sp>
      <p:sp>
        <p:nvSpPr>
          <p:cNvPr id="188" name="CustomShape 5"/>
          <p:cNvSpPr/>
          <p:nvPr/>
        </p:nvSpPr>
        <p:spPr>
          <a:xfrm rot="21448800">
            <a:off x="4741200" y="20880"/>
            <a:ext cx="2417400" cy="5640120"/>
          </a:xfrm>
          <a:prstGeom prst="parallelogram">
            <a:avLst>
              <a:gd name="adj" fmla="val 91709"/>
            </a:avLst>
          </a:prstGeom>
          <a:blipFill rotWithShape="0">
            <a:blip r:embed="rId4"/>
            <a:srcRect/>
            <a:stretch/>
          </a:blipFill>
          <a:ln w="12600">
            <a:noFill/>
          </a:ln>
        </p:spPr>
        <p:style>
          <a:lnRef idx="0"/>
          <a:fillRef idx="0"/>
          <a:effectRef idx="0"/>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sp>
        <p:nvSpPr>
          <p:cNvPr id="189" name="CustomShape 6"/>
          <p:cNvSpPr/>
          <p:nvPr/>
        </p:nvSpPr>
        <p:spPr>
          <a:xfrm rot="21448800">
            <a:off x="2714760" y="23400"/>
            <a:ext cx="2392200" cy="5644080"/>
          </a:xfrm>
          <a:prstGeom prst="parallelogram">
            <a:avLst>
              <a:gd name="adj" fmla="val 91709"/>
            </a:avLst>
          </a:prstGeom>
          <a:blipFill rotWithShape="0">
            <a:blip r:embed="rId5"/>
            <a:srcRect/>
            <a:stretch/>
          </a:blipFill>
          <a:ln w="12600">
            <a:noFill/>
          </a:ln>
        </p:spPr>
        <p:style>
          <a:lnRef idx="0"/>
          <a:fillRef idx="0"/>
          <a:effectRef idx="0"/>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sp>
        <p:nvSpPr>
          <p:cNvPr id="190" name="CustomShape 7"/>
          <p:cNvSpPr/>
          <p:nvPr/>
        </p:nvSpPr>
        <p:spPr>
          <a:xfrm rot="21448800">
            <a:off x="6927480" y="7560"/>
            <a:ext cx="2417400" cy="5640120"/>
          </a:xfrm>
          <a:prstGeom prst="parallelogram">
            <a:avLst>
              <a:gd name="adj" fmla="val 91709"/>
            </a:avLst>
          </a:prstGeom>
          <a:blipFill rotWithShape="0">
            <a:blip r:embed="rId6"/>
            <a:srcRect/>
            <a:stretch/>
          </a:blipFill>
          <a:ln w="12600">
            <a:noFill/>
          </a:ln>
        </p:spPr>
        <p:style>
          <a:lnRef idx="0"/>
          <a:fillRef idx="0"/>
          <a:effectRef idx="0"/>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sp>
        <p:nvSpPr>
          <p:cNvPr id="191" name="CustomShape 8"/>
          <p:cNvSpPr/>
          <p:nvPr/>
        </p:nvSpPr>
        <p:spPr>
          <a:xfrm rot="21448800">
            <a:off x="9089280" y="-12240"/>
            <a:ext cx="2417400" cy="5640120"/>
          </a:xfrm>
          <a:prstGeom prst="parallelogram">
            <a:avLst>
              <a:gd name="adj" fmla="val 91709"/>
            </a:avLst>
          </a:prstGeom>
          <a:blipFill rotWithShape="0">
            <a:blip r:embed="rId7"/>
            <a:srcRect/>
            <a:stretch/>
          </a:blipFill>
          <a:ln w="12600">
            <a:noFill/>
          </a:ln>
        </p:spPr>
        <p:style>
          <a:lnRef idx="0"/>
          <a:fillRef idx="0"/>
          <a:effectRef idx="0"/>
          <a:fontRef idx="minor"/>
        </p:style>
        <p:txBody>
          <a:bodyPr lIns="90000" rIns="90000" tIns="45000" bIns="45000" anchor="t">
            <a:noAutofit/>
          </a:bodyPr>
          <a:p>
            <a:pPr defTabSz="914400">
              <a:lnSpc>
                <a:spcPct val="100000"/>
              </a:lnSpc>
            </a:pPr>
            <a:endParaRPr b="0" lang="en-US" sz="1800" strike="noStrike" u="none">
              <a:solidFill>
                <a:srgbClr val="000000"/>
              </a:solidFill>
              <a:uFillTx/>
              <a:latin typeface="Arial"/>
              <a:ea typeface="DejaVu Sans"/>
            </a:endParaRPr>
          </a:p>
        </p:txBody>
      </p:sp>
      <p:sp>
        <p:nvSpPr>
          <p:cNvPr id="192" name="CustomShape 9"/>
          <p:cNvSpPr/>
          <p:nvPr/>
        </p:nvSpPr>
        <p:spPr>
          <a:xfrm>
            <a:off x="0" y="6669720"/>
            <a:ext cx="12194280" cy="19620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b="0" lang="en-GB" sz="700" strike="noStrike" u="none">
                <a:solidFill>
                  <a:srgbClr val="000000"/>
                </a:solidFill>
                <a:uFillTx/>
                <a:latin typeface="Arial"/>
                <a:ea typeface="DejaVu Sans"/>
              </a:rPr>
              <a:t>Bu belgenin içeriği HAVELSAN'ın fikri mülkiyetindedir. HAVELSAN'ın izni olmadan bu belgenin tamamını veya bir kısmını bir başkasına kopyalamak ve vermek yasaktır.</a:t>
            </a:r>
            <a:endParaRPr b="0" lang="en-US" sz="700" strike="noStrike" u="none">
              <a:solidFill>
                <a:srgbClr val="000000"/>
              </a:solidFill>
              <a:uFillTx/>
              <a:latin typeface="Arial"/>
            </a:endParaRPr>
          </a:p>
        </p:txBody>
      </p:sp>
      <p:sp>
        <p:nvSpPr>
          <p:cNvPr id="193"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buNone/>
            </a:pPr>
            <a:r>
              <a:rPr b="0" lang="en-US" sz="1800" strike="noStrike" u="none">
                <a:solidFill>
                  <a:srgbClr val="000000"/>
                </a:solidFill>
                <a:uFillTx/>
                <a:latin typeface="Arial"/>
              </a:rPr>
              <a:t>Click to edit the title text format</a:t>
            </a:r>
            <a:endParaRPr b="0" lang="en-US" sz="1800" strike="noStrike" u="none">
              <a:solidFill>
                <a:srgbClr val="000000"/>
              </a:solidFill>
              <a:uFillTx/>
              <a:latin typeface="Arial"/>
            </a:endParaRPr>
          </a:p>
        </p:txBody>
      </p:sp>
    </p:spTree>
  </p:cSld>
  <p:clrMap bg1="lt1" tx1="dk1" bg2="lt2" tx2="dk2" accent1="accent1" accent2="accent2" accent3="accent3" accent4="accent4" accent5="accent5" accent6="accent6" hlink="hlink" folHlink="folHlink"/>
  <p:sldLayoutIdLst>
    <p:sldLayoutId id="2147483671" r:id="rId8"/>
  </p:sldLayoutIdLst>
</p:sldMaster>
</file>

<file path=ppt/slideMasters/slideMaster1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196" name="CustomShape 1"/>
          <p:cNvSpPr/>
          <p:nvPr/>
        </p:nvSpPr>
        <p:spPr>
          <a:xfrm>
            <a:off x="11323800" y="6585840"/>
            <a:ext cx="924480" cy="227160"/>
          </a:xfrm>
          <a:prstGeom prst="rect">
            <a:avLst/>
          </a:prstGeom>
          <a:noFill/>
          <a:ln w="0">
            <a:noFill/>
          </a:ln>
        </p:spPr>
        <p:style>
          <a:lnRef idx="0"/>
          <a:fillRef idx="0"/>
          <a:effectRef idx="0"/>
          <a:fontRef idx="minor"/>
        </p:style>
        <p:txBody>
          <a:bodyPr wrap="none" lIns="90000" rIns="90000" tIns="45000" bIns="45000" anchor="t">
            <a:spAutoFit/>
          </a:bodyPr>
          <a:p>
            <a:pPr algn="r" defTabSz="914400">
              <a:lnSpc>
                <a:spcPct val="100000"/>
              </a:lnSpc>
            </a:pPr>
            <a:fld id="{657D5D2C-F7E6-4C7A-AE04-AEDA359FADD6}" type="slidenum">
              <a:rPr b="0" lang="en-GB" sz="900" strike="noStrike" u="none">
                <a:solidFill>
                  <a:srgbClr val="afabab"/>
                </a:solidFill>
                <a:uFillTx/>
                <a:latin typeface="Arial"/>
                <a:ea typeface="Tahoma"/>
              </a:rPr>
              <a:t>1</a:t>
            </a:fld>
            <a:r>
              <a:rPr b="0" lang="tr-TR" sz="900" strike="noStrike" u="none">
                <a:solidFill>
                  <a:srgbClr val="afabab"/>
                </a:solidFill>
                <a:uFillTx/>
                <a:latin typeface="Arial"/>
                <a:ea typeface="Tahoma"/>
              </a:rPr>
              <a:t> / 62</a:t>
            </a:r>
            <a:endParaRPr b="0" lang="en-US" sz="900" strike="noStrike" u="none">
              <a:solidFill>
                <a:srgbClr val="000000"/>
              </a:solidFill>
              <a:uFillTx/>
              <a:latin typeface="Arial"/>
            </a:endParaRPr>
          </a:p>
        </p:txBody>
      </p:sp>
      <p:pic>
        <p:nvPicPr>
          <p:cNvPr id="197" name="Picture 3" descr=""/>
          <p:cNvPicPr/>
          <p:nvPr/>
        </p:nvPicPr>
        <p:blipFill>
          <a:blip r:embed="rId3"/>
          <a:stretch/>
        </p:blipFill>
        <p:spPr>
          <a:xfrm>
            <a:off x="-18000" y="6361200"/>
            <a:ext cx="1521720" cy="495720"/>
          </a:xfrm>
          <a:prstGeom prst="rect">
            <a:avLst/>
          </a:prstGeom>
          <a:ln w="0">
            <a:noFill/>
          </a:ln>
        </p:spPr>
      </p:pic>
      <p:sp>
        <p:nvSpPr>
          <p:cNvPr id="198"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buNone/>
            </a:pPr>
            <a:r>
              <a:rPr b="0" lang="en-US" sz="1800" strike="noStrike" u="none">
                <a:solidFill>
                  <a:srgbClr val="000000"/>
                </a:solidFill>
                <a:uFillTx/>
                <a:latin typeface="Arial"/>
              </a:rPr>
              <a:t>Click to edit the title text format</a:t>
            </a:r>
            <a:endParaRPr b="0" lang="en-US" sz="1800" strike="noStrike" u="none">
              <a:solidFill>
                <a:srgbClr val="000000"/>
              </a:solidFill>
              <a:uFillTx/>
              <a:latin typeface="Arial"/>
            </a:endParaRPr>
          </a:p>
        </p:txBody>
      </p:sp>
      <p:sp>
        <p:nvSpPr>
          <p:cNvPr id="199" name="PlaceHolder 2"/>
          <p:cNvSpPr>
            <a:spLocks noGrp="1"/>
          </p:cNvSpPr>
          <p:nvPr>
            <p:ph type="body"/>
          </p:nvPr>
        </p:nvSpPr>
        <p:spPr>
          <a:xfrm>
            <a:off x="609480" y="1604520"/>
            <a:ext cx="5353920" cy="1896480"/>
          </a:xfrm>
          <a:prstGeom prst="rect">
            <a:avLst/>
          </a:prstGeom>
          <a:noFill/>
          <a:ln w="0">
            <a:noFill/>
          </a:ln>
        </p:spPr>
        <p:txBody>
          <a:bodyPr lIns="0" rIns="0" tIns="0" bIns="0" anchor="t">
            <a:normAutofit fontScale="92500" lnSpcReduction="19999"/>
          </a:bodyPr>
          <a:p>
            <a:pPr marL="432000" indent="-324000">
              <a:spcBef>
                <a:spcPts val="1417"/>
              </a:spcBef>
              <a:buClr>
                <a:srgbClr val="000000"/>
              </a:buClr>
              <a:buSzPct val="45000"/>
              <a:buFont typeface="Wingdings" charset="2"/>
              <a:buChar char=""/>
            </a:pPr>
            <a:r>
              <a:rPr b="0" lang="en-US" sz="1800" strike="noStrike" u="none">
                <a:solidFill>
                  <a:srgbClr val="000000"/>
                </a:solidFill>
                <a:uFillTx/>
                <a:latin typeface="Arial"/>
              </a:rPr>
              <a:t>Click to edit the outline text format</a:t>
            </a:r>
            <a:endParaRPr b="0" lang="en-US"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uFillTx/>
                <a:latin typeface="Arial"/>
              </a:rPr>
              <a:t>Second Outline Level</a:t>
            </a:r>
            <a:endParaRPr b="0" lang="en-US"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uFillTx/>
                <a:latin typeface="Arial"/>
              </a:rPr>
              <a:t>Third Outline Level</a:t>
            </a:r>
            <a:endParaRPr b="0" lang="en-US"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1800" strike="noStrike" u="none">
                <a:solidFill>
                  <a:srgbClr val="000000"/>
                </a:solidFill>
                <a:uFillTx/>
                <a:latin typeface="Arial"/>
              </a:rPr>
              <a:t>Fourth Outline Level</a:t>
            </a:r>
            <a:endParaRPr b="0" lang="en-US"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1800" strike="noStrike" u="none">
                <a:solidFill>
                  <a:srgbClr val="000000"/>
                </a:solidFill>
                <a:uFillTx/>
                <a:latin typeface="Arial"/>
              </a:rPr>
              <a:t>Fifth Outline Level</a:t>
            </a:r>
            <a:endParaRPr b="0" lang="en-US"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1800" strike="noStrike" u="none">
                <a:solidFill>
                  <a:srgbClr val="000000"/>
                </a:solidFill>
                <a:uFillTx/>
                <a:latin typeface="Arial"/>
              </a:rPr>
              <a:t>Sixth Outline Level</a:t>
            </a:r>
            <a:endParaRPr b="0" lang="en-US"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1800" strike="noStrike" u="none">
                <a:solidFill>
                  <a:srgbClr val="000000"/>
                </a:solidFill>
                <a:uFillTx/>
                <a:latin typeface="Arial"/>
              </a:rPr>
              <a:t>Seventh Outline Level</a:t>
            </a:r>
            <a:endParaRPr b="0" lang="en-US" sz="1800" strike="noStrike" u="none">
              <a:solidFill>
                <a:srgbClr val="000000"/>
              </a:solidFill>
              <a:uFillTx/>
              <a:latin typeface="Arial"/>
            </a:endParaRPr>
          </a:p>
        </p:txBody>
      </p:sp>
      <p:sp>
        <p:nvSpPr>
          <p:cNvPr id="200" name="PlaceHolder 3"/>
          <p:cNvSpPr>
            <a:spLocks noGrp="1"/>
          </p:cNvSpPr>
          <p:nvPr>
            <p:ph type="body"/>
          </p:nvPr>
        </p:nvSpPr>
        <p:spPr>
          <a:xfrm>
            <a:off x="6231960" y="1604520"/>
            <a:ext cx="535392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trike="noStrike" u="none">
                <a:solidFill>
                  <a:srgbClr val="000000"/>
                </a:solidFill>
                <a:uFillTx/>
                <a:latin typeface="Arial"/>
              </a:rPr>
              <a:t>Click to edit the outline text format</a:t>
            </a:r>
            <a:endParaRPr b="0" lang="en-US"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uFillTx/>
                <a:latin typeface="Arial"/>
              </a:rPr>
              <a:t>Second Outline Level</a:t>
            </a:r>
            <a:endParaRPr b="0" lang="en-US"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uFillTx/>
                <a:latin typeface="Arial"/>
              </a:rPr>
              <a:t>Third Outline Level</a:t>
            </a:r>
            <a:endParaRPr b="0" lang="en-US"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1800" strike="noStrike" u="none">
                <a:solidFill>
                  <a:srgbClr val="000000"/>
                </a:solidFill>
                <a:uFillTx/>
                <a:latin typeface="Arial"/>
              </a:rPr>
              <a:t>Fourth Outline Level</a:t>
            </a:r>
            <a:endParaRPr b="0" lang="en-US"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1800" strike="noStrike" u="none">
                <a:solidFill>
                  <a:srgbClr val="000000"/>
                </a:solidFill>
                <a:uFillTx/>
                <a:latin typeface="Arial"/>
              </a:rPr>
              <a:t>Fifth Outline Level</a:t>
            </a:r>
            <a:endParaRPr b="0" lang="en-US"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1800" strike="noStrike" u="none">
                <a:solidFill>
                  <a:srgbClr val="000000"/>
                </a:solidFill>
                <a:uFillTx/>
                <a:latin typeface="Arial"/>
              </a:rPr>
              <a:t>Sixth Outline Level</a:t>
            </a:r>
            <a:endParaRPr b="0" lang="en-US"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1800" strike="noStrike" u="none">
                <a:solidFill>
                  <a:srgbClr val="000000"/>
                </a:solidFill>
                <a:uFillTx/>
                <a:latin typeface="Arial"/>
              </a:rPr>
              <a:t>Seventh Outline Level</a:t>
            </a:r>
            <a:endParaRPr b="0" lang="en-US" sz="1800" strike="noStrike" u="none">
              <a:solidFill>
                <a:srgbClr val="000000"/>
              </a:solidFill>
              <a:uFillTx/>
              <a:latin typeface="Arial"/>
            </a:endParaRPr>
          </a:p>
        </p:txBody>
      </p:sp>
      <p:sp>
        <p:nvSpPr>
          <p:cNvPr id="201" name="PlaceHolder 4"/>
          <p:cNvSpPr>
            <a:spLocks noGrp="1"/>
          </p:cNvSpPr>
          <p:nvPr>
            <p:ph type="body"/>
          </p:nvPr>
        </p:nvSpPr>
        <p:spPr>
          <a:xfrm>
            <a:off x="609480" y="3682080"/>
            <a:ext cx="5353920" cy="1896480"/>
          </a:xfrm>
          <a:prstGeom prst="rect">
            <a:avLst/>
          </a:prstGeom>
          <a:noFill/>
          <a:ln w="0">
            <a:noFill/>
          </a:ln>
        </p:spPr>
        <p:txBody>
          <a:bodyPr lIns="0" rIns="0" tIns="0" bIns="0" anchor="t">
            <a:normAutofit fontScale="92500" lnSpcReduction="19999"/>
          </a:bodyPr>
          <a:p>
            <a:pPr marL="432000" indent="-324000">
              <a:spcBef>
                <a:spcPts val="1417"/>
              </a:spcBef>
              <a:buClr>
                <a:srgbClr val="000000"/>
              </a:buClr>
              <a:buSzPct val="45000"/>
              <a:buFont typeface="Wingdings" charset="2"/>
              <a:buChar char=""/>
            </a:pPr>
            <a:r>
              <a:rPr b="0" lang="en-US" sz="1800" strike="noStrike" u="none">
                <a:solidFill>
                  <a:srgbClr val="000000"/>
                </a:solidFill>
                <a:uFillTx/>
                <a:latin typeface="Arial"/>
              </a:rPr>
              <a:t>Click to edit the outline text format</a:t>
            </a:r>
            <a:endParaRPr b="0" lang="en-US"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uFillTx/>
                <a:latin typeface="Arial"/>
              </a:rPr>
              <a:t>Second Outline Level</a:t>
            </a:r>
            <a:endParaRPr b="0" lang="en-US"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uFillTx/>
                <a:latin typeface="Arial"/>
              </a:rPr>
              <a:t>Third Outline Level</a:t>
            </a:r>
            <a:endParaRPr b="0" lang="en-US"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1800" strike="noStrike" u="none">
                <a:solidFill>
                  <a:srgbClr val="000000"/>
                </a:solidFill>
                <a:uFillTx/>
                <a:latin typeface="Arial"/>
              </a:rPr>
              <a:t>Fourth Outline Level</a:t>
            </a:r>
            <a:endParaRPr b="0" lang="en-US"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1800" strike="noStrike" u="none">
                <a:solidFill>
                  <a:srgbClr val="000000"/>
                </a:solidFill>
                <a:uFillTx/>
                <a:latin typeface="Arial"/>
              </a:rPr>
              <a:t>Fifth Outline Level</a:t>
            </a:r>
            <a:endParaRPr b="0" lang="en-US"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1800" strike="noStrike" u="none">
                <a:solidFill>
                  <a:srgbClr val="000000"/>
                </a:solidFill>
                <a:uFillTx/>
                <a:latin typeface="Arial"/>
              </a:rPr>
              <a:t>Sixth Outline Level</a:t>
            </a:r>
            <a:endParaRPr b="0" lang="en-US"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1800" strike="noStrike" u="none">
                <a:solidFill>
                  <a:srgbClr val="000000"/>
                </a:solidFill>
                <a:uFillTx/>
                <a:latin typeface="Arial"/>
              </a:rPr>
              <a:t>Seventh Outline Level</a:t>
            </a:r>
            <a:endParaRPr b="0" lang="en-US" sz="1800" strike="noStrike" u="none">
              <a:solidFill>
                <a:srgbClr val="000000"/>
              </a:solidFill>
              <a:uFillTx/>
              <a:latin typeface="Arial"/>
            </a:endParaRPr>
          </a:p>
        </p:txBody>
      </p:sp>
    </p:spTree>
  </p:cSld>
  <p:clrMap bg1="lt1" tx1="dk1" bg2="lt2" tx2="dk2" accent1="accent1" accent2="accent2" accent3="accent3" accent4="accent4" accent5="accent5" accent6="accent6" hlink="hlink" folHlink="folHlink"/>
  <p:sldLayoutIdLst>
    <p:sldLayoutId id="2147483673" r:id="rId4"/>
  </p:sldLayoutIdLst>
</p:sldMaster>
</file>

<file path=ppt/slideMasters/slideMaster1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206" name="CustomShape 1"/>
          <p:cNvSpPr/>
          <p:nvPr/>
        </p:nvSpPr>
        <p:spPr>
          <a:xfrm>
            <a:off x="11323800" y="6585840"/>
            <a:ext cx="924480" cy="227160"/>
          </a:xfrm>
          <a:prstGeom prst="rect">
            <a:avLst/>
          </a:prstGeom>
          <a:noFill/>
          <a:ln w="0">
            <a:noFill/>
          </a:ln>
        </p:spPr>
        <p:style>
          <a:lnRef idx="0"/>
          <a:fillRef idx="0"/>
          <a:effectRef idx="0"/>
          <a:fontRef idx="minor"/>
        </p:style>
        <p:txBody>
          <a:bodyPr wrap="none" lIns="90000" rIns="90000" tIns="45000" bIns="45000" anchor="t">
            <a:spAutoFit/>
          </a:bodyPr>
          <a:p>
            <a:pPr algn="r" defTabSz="914400">
              <a:lnSpc>
                <a:spcPct val="100000"/>
              </a:lnSpc>
            </a:pPr>
            <a:fld id="{87B596BB-2AE8-41B2-AF49-61BDB48A07F3}" type="slidenum">
              <a:rPr b="0" lang="en-GB" sz="900" strike="noStrike" u="none">
                <a:solidFill>
                  <a:srgbClr val="afabab"/>
                </a:solidFill>
                <a:uFillTx/>
                <a:latin typeface="Arial"/>
                <a:ea typeface="Tahoma"/>
              </a:rPr>
              <a:t>1</a:t>
            </a:fld>
            <a:r>
              <a:rPr b="0" lang="tr-TR" sz="900" strike="noStrike" u="none">
                <a:solidFill>
                  <a:srgbClr val="afabab"/>
                </a:solidFill>
                <a:uFillTx/>
                <a:latin typeface="Arial"/>
                <a:ea typeface="Tahoma"/>
              </a:rPr>
              <a:t> / 62</a:t>
            </a:r>
            <a:endParaRPr b="0" lang="en-US" sz="900" strike="noStrike" u="none">
              <a:solidFill>
                <a:srgbClr val="000000"/>
              </a:solidFill>
              <a:uFillTx/>
              <a:latin typeface="Arial"/>
            </a:endParaRPr>
          </a:p>
        </p:txBody>
      </p:sp>
      <p:pic>
        <p:nvPicPr>
          <p:cNvPr id="207" name="Picture 3" descr=""/>
          <p:cNvPicPr/>
          <p:nvPr/>
        </p:nvPicPr>
        <p:blipFill>
          <a:blip r:embed="rId3"/>
          <a:stretch/>
        </p:blipFill>
        <p:spPr>
          <a:xfrm>
            <a:off x="-18000" y="6361200"/>
            <a:ext cx="1521720" cy="495720"/>
          </a:xfrm>
          <a:prstGeom prst="rect">
            <a:avLst/>
          </a:prstGeom>
          <a:ln w="0">
            <a:noFill/>
          </a:ln>
        </p:spPr>
      </p:pic>
      <p:sp>
        <p:nvSpPr>
          <p:cNvPr id="208"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buNone/>
            </a:pPr>
            <a:r>
              <a:rPr b="0" lang="en-US" sz="1800" strike="noStrike" u="none">
                <a:solidFill>
                  <a:srgbClr val="000000"/>
                </a:solidFill>
                <a:uFillTx/>
                <a:latin typeface="Arial"/>
              </a:rPr>
              <a:t>Click to edit the title text format</a:t>
            </a:r>
            <a:endParaRPr b="0" lang="en-US" sz="1800" strike="noStrike" u="none">
              <a:solidFill>
                <a:srgbClr val="000000"/>
              </a:solidFill>
              <a:uFillTx/>
              <a:latin typeface="Arial"/>
            </a:endParaRPr>
          </a:p>
        </p:txBody>
      </p:sp>
      <p:sp>
        <p:nvSpPr>
          <p:cNvPr id="209" name="PlaceHolder 2"/>
          <p:cNvSpPr>
            <a:spLocks noGrp="1"/>
          </p:cNvSpPr>
          <p:nvPr>
            <p:ph type="body"/>
          </p:nvPr>
        </p:nvSpPr>
        <p:spPr>
          <a:xfrm>
            <a:off x="609480" y="1604520"/>
            <a:ext cx="535392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trike="noStrike" u="none">
                <a:solidFill>
                  <a:srgbClr val="000000"/>
                </a:solidFill>
                <a:uFillTx/>
                <a:latin typeface="Arial"/>
              </a:rPr>
              <a:t>Click to edit the outline text format</a:t>
            </a:r>
            <a:endParaRPr b="0" lang="en-US"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uFillTx/>
                <a:latin typeface="Arial"/>
              </a:rPr>
              <a:t>Second Outline Level</a:t>
            </a:r>
            <a:endParaRPr b="0" lang="en-US"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uFillTx/>
                <a:latin typeface="Arial"/>
              </a:rPr>
              <a:t>Third Outline Level</a:t>
            </a:r>
            <a:endParaRPr b="0" lang="en-US"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1800" strike="noStrike" u="none">
                <a:solidFill>
                  <a:srgbClr val="000000"/>
                </a:solidFill>
                <a:uFillTx/>
                <a:latin typeface="Arial"/>
              </a:rPr>
              <a:t>Fourth Outline Level</a:t>
            </a:r>
            <a:endParaRPr b="0" lang="en-US"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1800" strike="noStrike" u="none">
                <a:solidFill>
                  <a:srgbClr val="000000"/>
                </a:solidFill>
                <a:uFillTx/>
                <a:latin typeface="Arial"/>
              </a:rPr>
              <a:t>Fifth Outline Level</a:t>
            </a:r>
            <a:endParaRPr b="0" lang="en-US"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1800" strike="noStrike" u="none">
                <a:solidFill>
                  <a:srgbClr val="000000"/>
                </a:solidFill>
                <a:uFillTx/>
                <a:latin typeface="Arial"/>
              </a:rPr>
              <a:t>Sixth Outline Level</a:t>
            </a:r>
            <a:endParaRPr b="0" lang="en-US"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1800" strike="noStrike" u="none">
                <a:solidFill>
                  <a:srgbClr val="000000"/>
                </a:solidFill>
                <a:uFillTx/>
                <a:latin typeface="Arial"/>
              </a:rPr>
              <a:t>Seventh Outline Level</a:t>
            </a:r>
            <a:endParaRPr b="0" lang="en-US" sz="1800" strike="noStrike" u="none">
              <a:solidFill>
                <a:srgbClr val="000000"/>
              </a:solidFill>
              <a:uFillTx/>
              <a:latin typeface="Arial"/>
            </a:endParaRPr>
          </a:p>
        </p:txBody>
      </p:sp>
      <p:sp>
        <p:nvSpPr>
          <p:cNvPr id="210" name="PlaceHolder 3"/>
          <p:cNvSpPr>
            <a:spLocks noGrp="1"/>
          </p:cNvSpPr>
          <p:nvPr>
            <p:ph type="body"/>
          </p:nvPr>
        </p:nvSpPr>
        <p:spPr>
          <a:xfrm>
            <a:off x="6231960" y="1604520"/>
            <a:ext cx="5353920" cy="1896480"/>
          </a:xfrm>
          <a:prstGeom prst="rect">
            <a:avLst/>
          </a:prstGeom>
          <a:noFill/>
          <a:ln w="0">
            <a:noFill/>
          </a:ln>
        </p:spPr>
        <p:txBody>
          <a:bodyPr lIns="0" rIns="0" tIns="0" bIns="0" anchor="t">
            <a:normAutofit fontScale="92500" lnSpcReduction="19999"/>
          </a:bodyPr>
          <a:p>
            <a:pPr marL="432000" indent="-324000">
              <a:spcBef>
                <a:spcPts val="1417"/>
              </a:spcBef>
              <a:buClr>
                <a:srgbClr val="000000"/>
              </a:buClr>
              <a:buSzPct val="45000"/>
              <a:buFont typeface="Wingdings" charset="2"/>
              <a:buChar char=""/>
            </a:pPr>
            <a:r>
              <a:rPr b="0" lang="en-US" sz="1800" strike="noStrike" u="none">
                <a:solidFill>
                  <a:srgbClr val="000000"/>
                </a:solidFill>
                <a:uFillTx/>
                <a:latin typeface="Arial"/>
              </a:rPr>
              <a:t>Click to edit the outline text format</a:t>
            </a:r>
            <a:endParaRPr b="0" lang="en-US"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uFillTx/>
                <a:latin typeface="Arial"/>
              </a:rPr>
              <a:t>Second Outline Level</a:t>
            </a:r>
            <a:endParaRPr b="0" lang="en-US"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uFillTx/>
                <a:latin typeface="Arial"/>
              </a:rPr>
              <a:t>Third Outline Level</a:t>
            </a:r>
            <a:endParaRPr b="0" lang="en-US"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1800" strike="noStrike" u="none">
                <a:solidFill>
                  <a:srgbClr val="000000"/>
                </a:solidFill>
                <a:uFillTx/>
                <a:latin typeface="Arial"/>
              </a:rPr>
              <a:t>Fourth Outline Level</a:t>
            </a:r>
            <a:endParaRPr b="0" lang="en-US"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1800" strike="noStrike" u="none">
                <a:solidFill>
                  <a:srgbClr val="000000"/>
                </a:solidFill>
                <a:uFillTx/>
                <a:latin typeface="Arial"/>
              </a:rPr>
              <a:t>Fifth Outline Level</a:t>
            </a:r>
            <a:endParaRPr b="0" lang="en-US"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1800" strike="noStrike" u="none">
                <a:solidFill>
                  <a:srgbClr val="000000"/>
                </a:solidFill>
                <a:uFillTx/>
                <a:latin typeface="Arial"/>
              </a:rPr>
              <a:t>Sixth Outline Level</a:t>
            </a:r>
            <a:endParaRPr b="0" lang="en-US"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1800" strike="noStrike" u="none">
                <a:solidFill>
                  <a:srgbClr val="000000"/>
                </a:solidFill>
                <a:uFillTx/>
                <a:latin typeface="Arial"/>
              </a:rPr>
              <a:t>Seventh Outline Level</a:t>
            </a:r>
            <a:endParaRPr b="0" lang="en-US" sz="1800" strike="noStrike" u="none">
              <a:solidFill>
                <a:srgbClr val="000000"/>
              </a:solidFill>
              <a:uFillTx/>
              <a:latin typeface="Arial"/>
            </a:endParaRPr>
          </a:p>
        </p:txBody>
      </p:sp>
      <p:sp>
        <p:nvSpPr>
          <p:cNvPr id="211" name="PlaceHolder 4"/>
          <p:cNvSpPr>
            <a:spLocks noGrp="1"/>
          </p:cNvSpPr>
          <p:nvPr>
            <p:ph type="body"/>
          </p:nvPr>
        </p:nvSpPr>
        <p:spPr>
          <a:xfrm>
            <a:off x="6231960" y="3682080"/>
            <a:ext cx="5353920" cy="1896480"/>
          </a:xfrm>
          <a:prstGeom prst="rect">
            <a:avLst/>
          </a:prstGeom>
          <a:noFill/>
          <a:ln w="0">
            <a:noFill/>
          </a:ln>
        </p:spPr>
        <p:txBody>
          <a:bodyPr lIns="0" rIns="0" tIns="0" bIns="0" anchor="t">
            <a:normAutofit fontScale="92500" lnSpcReduction="19999"/>
          </a:bodyPr>
          <a:p>
            <a:pPr marL="432000" indent="-324000">
              <a:spcBef>
                <a:spcPts val="1417"/>
              </a:spcBef>
              <a:buClr>
                <a:srgbClr val="000000"/>
              </a:buClr>
              <a:buSzPct val="45000"/>
              <a:buFont typeface="Wingdings" charset="2"/>
              <a:buChar char=""/>
            </a:pPr>
            <a:r>
              <a:rPr b="0" lang="en-US" sz="1800" strike="noStrike" u="none">
                <a:solidFill>
                  <a:srgbClr val="000000"/>
                </a:solidFill>
                <a:uFillTx/>
                <a:latin typeface="Arial"/>
              </a:rPr>
              <a:t>Click to edit the outline text format</a:t>
            </a:r>
            <a:endParaRPr b="0" lang="en-US"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uFillTx/>
                <a:latin typeface="Arial"/>
              </a:rPr>
              <a:t>Second Outline Level</a:t>
            </a:r>
            <a:endParaRPr b="0" lang="en-US"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uFillTx/>
                <a:latin typeface="Arial"/>
              </a:rPr>
              <a:t>Third Outline Level</a:t>
            </a:r>
            <a:endParaRPr b="0" lang="en-US"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1800" strike="noStrike" u="none">
                <a:solidFill>
                  <a:srgbClr val="000000"/>
                </a:solidFill>
                <a:uFillTx/>
                <a:latin typeface="Arial"/>
              </a:rPr>
              <a:t>Fourth Outline Level</a:t>
            </a:r>
            <a:endParaRPr b="0" lang="en-US"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1800" strike="noStrike" u="none">
                <a:solidFill>
                  <a:srgbClr val="000000"/>
                </a:solidFill>
                <a:uFillTx/>
                <a:latin typeface="Arial"/>
              </a:rPr>
              <a:t>Fifth Outline Level</a:t>
            </a:r>
            <a:endParaRPr b="0" lang="en-US"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1800" strike="noStrike" u="none">
                <a:solidFill>
                  <a:srgbClr val="000000"/>
                </a:solidFill>
                <a:uFillTx/>
                <a:latin typeface="Arial"/>
              </a:rPr>
              <a:t>Sixth Outline Level</a:t>
            </a:r>
            <a:endParaRPr b="0" lang="en-US"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1800" strike="noStrike" u="none">
                <a:solidFill>
                  <a:srgbClr val="000000"/>
                </a:solidFill>
                <a:uFillTx/>
                <a:latin typeface="Arial"/>
              </a:rPr>
              <a:t>Seventh Outline Level</a:t>
            </a:r>
            <a:endParaRPr b="0" lang="en-US" sz="1800" strike="noStrike" u="none">
              <a:solidFill>
                <a:srgbClr val="000000"/>
              </a:solidFill>
              <a:uFillTx/>
              <a:latin typeface="Arial"/>
            </a:endParaRPr>
          </a:p>
        </p:txBody>
      </p:sp>
    </p:spTree>
  </p:cSld>
  <p:clrMap bg1="lt1" tx1="dk1" bg2="lt2" tx2="dk2" accent1="accent1" accent2="accent2" accent3="accent3" accent4="accent4" accent5="accent5" accent6="accent6" hlink="hlink" folHlink="folHlink"/>
  <p:sldLayoutIdLst>
    <p:sldLayoutId id="2147483675" r:id="rId4"/>
  </p:sldLayoutIdLst>
</p:sldMaster>
</file>

<file path=ppt/slideMasters/slideMaster1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216" name="CustomShape 1"/>
          <p:cNvSpPr/>
          <p:nvPr/>
        </p:nvSpPr>
        <p:spPr>
          <a:xfrm>
            <a:off x="11323800" y="6585840"/>
            <a:ext cx="924480" cy="227160"/>
          </a:xfrm>
          <a:prstGeom prst="rect">
            <a:avLst/>
          </a:prstGeom>
          <a:noFill/>
          <a:ln w="0">
            <a:noFill/>
          </a:ln>
        </p:spPr>
        <p:style>
          <a:lnRef idx="0"/>
          <a:fillRef idx="0"/>
          <a:effectRef idx="0"/>
          <a:fontRef idx="minor"/>
        </p:style>
        <p:txBody>
          <a:bodyPr wrap="none" lIns="90000" rIns="90000" tIns="45000" bIns="45000" anchor="t">
            <a:spAutoFit/>
          </a:bodyPr>
          <a:p>
            <a:pPr algn="r" defTabSz="914400">
              <a:lnSpc>
                <a:spcPct val="100000"/>
              </a:lnSpc>
            </a:pPr>
            <a:fld id="{88AA437D-D4AB-4F3F-816F-547AB615F099}" type="slidenum">
              <a:rPr b="0" lang="en-GB" sz="900" strike="noStrike" u="none">
                <a:solidFill>
                  <a:srgbClr val="afabab"/>
                </a:solidFill>
                <a:uFillTx/>
                <a:latin typeface="Arial"/>
                <a:ea typeface="Tahoma"/>
              </a:rPr>
              <a:t>1</a:t>
            </a:fld>
            <a:r>
              <a:rPr b="0" lang="tr-TR" sz="900" strike="noStrike" u="none">
                <a:solidFill>
                  <a:srgbClr val="afabab"/>
                </a:solidFill>
                <a:uFillTx/>
                <a:latin typeface="Arial"/>
                <a:ea typeface="Tahoma"/>
              </a:rPr>
              <a:t> / 62</a:t>
            </a:r>
            <a:endParaRPr b="0" lang="en-US" sz="900" strike="noStrike" u="none">
              <a:solidFill>
                <a:srgbClr val="000000"/>
              </a:solidFill>
              <a:uFillTx/>
              <a:latin typeface="Arial"/>
            </a:endParaRPr>
          </a:p>
        </p:txBody>
      </p:sp>
      <p:pic>
        <p:nvPicPr>
          <p:cNvPr id="217" name="Picture 3" descr=""/>
          <p:cNvPicPr/>
          <p:nvPr/>
        </p:nvPicPr>
        <p:blipFill>
          <a:blip r:embed="rId3"/>
          <a:stretch/>
        </p:blipFill>
        <p:spPr>
          <a:xfrm>
            <a:off x="-18000" y="6361200"/>
            <a:ext cx="1521720" cy="495720"/>
          </a:xfrm>
          <a:prstGeom prst="rect">
            <a:avLst/>
          </a:prstGeom>
          <a:ln w="0">
            <a:noFill/>
          </a:ln>
        </p:spPr>
      </p:pic>
      <p:sp>
        <p:nvSpPr>
          <p:cNvPr id="218"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buNone/>
            </a:pPr>
            <a:r>
              <a:rPr b="0" lang="en-US" sz="1800" strike="noStrike" u="none">
                <a:solidFill>
                  <a:srgbClr val="000000"/>
                </a:solidFill>
                <a:uFillTx/>
                <a:latin typeface="Arial"/>
              </a:rPr>
              <a:t>Click to edit the title text format</a:t>
            </a:r>
            <a:endParaRPr b="0" lang="en-US" sz="1800" strike="noStrike" u="none">
              <a:solidFill>
                <a:srgbClr val="000000"/>
              </a:solidFill>
              <a:uFillTx/>
              <a:latin typeface="Arial"/>
            </a:endParaRPr>
          </a:p>
        </p:txBody>
      </p:sp>
      <p:sp>
        <p:nvSpPr>
          <p:cNvPr id="219" name="PlaceHolder 2"/>
          <p:cNvSpPr>
            <a:spLocks noGrp="1"/>
          </p:cNvSpPr>
          <p:nvPr>
            <p:ph type="body"/>
          </p:nvPr>
        </p:nvSpPr>
        <p:spPr>
          <a:xfrm>
            <a:off x="609480" y="1604520"/>
            <a:ext cx="5353920" cy="1896480"/>
          </a:xfrm>
          <a:prstGeom prst="rect">
            <a:avLst/>
          </a:prstGeom>
          <a:noFill/>
          <a:ln w="0">
            <a:noFill/>
          </a:ln>
        </p:spPr>
        <p:txBody>
          <a:bodyPr lIns="0" rIns="0" tIns="0" bIns="0" anchor="t">
            <a:normAutofit fontScale="92500" lnSpcReduction="19999"/>
          </a:bodyPr>
          <a:p>
            <a:pPr marL="432000" indent="-324000">
              <a:spcBef>
                <a:spcPts val="1417"/>
              </a:spcBef>
              <a:buClr>
                <a:srgbClr val="000000"/>
              </a:buClr>
              <a:buSzPct val="45000"/>
              <a:buFont typeface="Wingdings" charset="2"/>
              <a:buChar char=""/>
            </a:pPr>
            <a:r>
              <a:rPr b="0" lang="en-US" sz="1800" strike="noStrike" u="none">
                <a:solidFill>
                  <a:srgbClr val="000000"/>
                </a:solidFill>
                <a:uFillTx/>
                <a:latin typeface="Arial"/>
              </a:rPr>
              <a:t>Click to edit the outline text format</a:t>
            </a:r>
            <a:endParaRPr b="0" lang="en-US"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uFillTx/>
                <a:latin typeface="Arial"/>
              </a:rPr>
              <a:t>Second Outline Level</a:t>
            </a:r>
            <a:endParaRPr b="0" lang="en-US"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uFillTx/>
                <a:latin typeface="Arial"/>
              </a:rPr>
              <a:t>Third Outline Level</a:t>
            </a:r>
            <a:endParaRPr b="0" lang="en-US"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1800" strike="noStrike" u="none">
                <a:solidFill>
                  <a:srgbClr val="000000"/>
                </a:solidFill>
                <a:uFillTx/>
                <a:latin typeface="Arial"/>
              </a:rPr>
              <a:t>Fourth Outline Level</a:t>
            </a:r>
            <a:endParaRPr b="0" lang="en-US"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1800" strike="noStrike" u="none">
                <a:solidFill>
                  <a:srgbClr val="000000"/>
                </a:solidFill>
                <a:uFillTx/>
                <a:latin typeface="Arial"/>
              </a:rPr>
              <a:t>Fifth Outline Level</a:t>
            </a:r>
            <a:endParaRPr b="0" lang="en-US"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1800" strike="noStrike" u="none">
                <a:solidFill>
                  <a:srgbClr val="000000"/>
                </a:solidFill>
                <a:uFillTx/>
                <a:latin typeface="Arial"/>
              </a:rPr>
              <a:t>Sixth Outline Level</a:t>
            </a:r>
            <a:endParaRPr b="0" lang="en-US"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1800" strike="noStrike" u="none">
                <a:solidFill>
                  <a:srgbClr val="000000"/>
                </a:solidFill>
                <a:uFillTx/>
                <a:latin typeface="Arial"/>
              </a:rPr>
              <a:t>Seventh Outline Level</a:t>
            </a:r>
            <a:endParaRPr b="0" lang="en-US" sz="1800" strike="noStrike" u="none">
              <a:solidFill>
                <a:srgbClr val="000000"/>
              </a:solidFill>
              <a:uFillTx/>
              <a:latin typeface="Arial"/>
            </a:endParaRPr>
          </a:p>
        </p:txBody>
      </p:sp>
      <p:sp>
        <p:nvSpPr>
          <p:cNvPr id="220" name="PlaceHolder 3"/>
          <p:cNvSpPr>
            <a:spLocks noGrp="1"/>
          </p:cNvSpPr>
          <p:nvPr>
            <p:ph type="body"/>
          </p:nvPr>
        </p:nvSpPr>
        <p:spPr>
          <a:xfrm>
            <a:off x="6231960" y="1604520"/>
            <a:ext cx="5353920" cy="1896480"/>
          </a:xfrm>
          <a:prstGeom prst="rect">
            <a:avLst/>
          </a:prstGeom>
          <a:noFill/>
          <a:ln w="0">
            <a:noFill/>
          </a:ln>
        </p:spPr>
        <p:txBody>
          <a:bodyPr lIns="0" rIns="0" tIns="0" bIns="0" anchor="t">
            <a:normAutofit fontScale="92500" lnSpcReduction="19999"/>
          </a:bodyPr>
          <a:p>
            <a:pPr marL="432000" indent="-324000">
              <a:spcBef>
                <a:spcPts val="1417"/>
              </a:spcBef>
              <a:buClr>
                <a:srgbClr val="000000"/>
              </a:buClr>
              <a:buSzPct val="45000"/>
              <a:buFont typeface="Wingdings" charset="2"/>
              <a:buChar char=""/>
            </a:pPr>
            <a:r>
              <a:rPr b="0" lang="en-US" sz="1800" strike="noStrike" u="none">
                <a:solidFill>
                  <a:srgbClr val="000000"/>
                </a:solidFill>
                <a:uFillTx/>
                <a:latin typeface="Arial"/>
              </a:rPr>
              <a:t>Click to edit the outline text format</a:t>
            </a:r>
            <a:endParaRPr b="0" lang="en-US"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uFillTx/>
                <a:latin typeface="Arial"/>
              </a:rPr>
              <a:t>Second Outline Level</a:t>
            </a:r>
            <a:endParaRPr b="0" lang="en-US"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uFillTx/>
                <a:latin typeface="Arial"/>
              </a:rPr>
              <a:t>Third Outline Level</a:t>
            </a:r>
            <a:endParaRPr b="0" lang="en-US"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1800" strike="noStrike" u="none">
                <a:solidFill>
                  <a:srgbClr val="000000"/>
                </a:solidFill>
                <a:uFillTx/>
                <a:latin typeface="Arial"/>
              </a:rPr>
              <a:t>Fourth Outline Level</a:t>
            </a:r>
            <a:endParaRPr b="0" lang="en-US"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1800" strike="noStrike" u="none">
                <a:solidFill>
                  <a:srgbClr val="000000"/>
                </a:solidFill>
                <a:uFillTx/>
                <a:latin typeface="Arial"/>
              </a:rPr>
              <a:t>Fifth Outline Level</a:t>
            </a:r>
            <a:endParaRPr b="0" lang="en-US"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1800" strike="noStrike" u="none">
                <a:solidFill>
                  <a:srgbClr val="000000"/>
                </a:solidFill>
                <a:uFillTx/>
                <a:latin typeface="Arial"/>
              </a:rPr>
              <a:t>Sixth Outline Level</a:t>
            </a:r>
            <a:endParaRPr b="0" lang="en-US"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1800" strike="noStrike" u="none">
                <a:solidFill>
                  <a:srgbClr val="000000"/>
                </a:solidFill>
                <a:uFillTx/>
                <a:latin typeface="Arial"/>
              </a:rPr>
              <a:t>Seventh Outline Level</a:t>
            </a:r>
            <a:endParaRPr b="0" lang="en-US" sz="1800" strike="noStrike" u="none">
              <a:solidFill>
                <a:srgbClr val="000000"/>
              </a:solidFill>
              <a:uFillTx/>
              <a:latin typeface="Arial"/>
            </a:endParaRPr>
          </a:p>
        </p:txBody>
      </p:sp>
      <p:sp>
        <p:nvSpPr>
          <p:cNvPr id="221" name="PlaceHolder 4"/>
          <p:cNvSpPr>
            <a:spLocks noGrp="1"/>
          </p:cNvSpPr>
          <p:nvPr>
            <p:ph type="body"/>
          </p:nvPr>
        </p:nvSpPr>
        <p:spPr>
          <a:xfrm>
            <a:off x="609480" y="3682080"/>
            <a:ext cx="10972080" cy="1896480"/>
          </a:xfrm>
          <a:prstGeom prst="rect">
            <a:avLst/>
          </a:prstGeom>
          <a:noFill/>
          <a:ln w="0">
            <a:noFill/>
          </a:ln>
        </p:spPr>
        <p:txBody>
          <a:bodyPr lIns="0" rIns="0" tIns="0" bIns="0" anchor="t">
            <a:normAutofit fontScale="92500" lnSpcReduction="19999"/>
          </a:bodyPr>
          <a:p>
            <a:pPr marL="432000" indent="-324000">
              <a:spcBef>
                <a:spcPts val="1417"/>
              </a:spcBef>
              <a:buClr>
                <a:srgbClr val="000000"/>
              </a:buClr>
              <a:buSzPct val="45000"/>
              <a:buFont typeface="Wingdings" charset="2"/>
              <a:buChar char=""/>
            </a:pPr>
            <a:r>
              <a:rPr b="0" lang="en-US" sz="1800" strike="noStrike" u="none">
                <a:solidFill>
                  <a:srgbClr val="000000"/>
                </a:solidFill>
                <a:uFillTx/>
                <a:latin typeface="Arial"/>
              </a:rPr>
              <a:t>Click to edit the outline text format</a:t>
            </a:r>
            <a:endParaRPr b="0" lang="en-US"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uFillTx/>
                <a:latin typeface="Arial"/>
              </a:rPr>
              <a:t>Second Outline Level</a:t>
            </a:r>
            <a:endParaRPr b="0" lang="en-US"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uFillTx/>
                <a:latin typeface="Arial"/>
              </a:rPr>
              <a:t>Third Outline Level</a:t>
            </a:r>
            <a:endParaRPr b="0" lang="en-US"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1800" strike="noStrike" u="none">
                <a:solidFill>
                  <a:srgbClr val="000000"/>
                </a:solidFill>
                <a:uFillTx/>
                <a:latin typeface="Arial"/>
              </a:rPr>
              <a:t>Fourth Outline Level</a:t>
            </a:r>
            <a:endParaRPr b="0" lang="en-US"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1800" strike="noStrike" u="none">
                <a:solidFill>
                  <a:srgbClr val="000000"/>
                </a:solidFill>
                <a:uFillTx/>
                <a:latin typeface="Arial"/>
              </a:rPr>
              <a:t>Fifth Outline Level</a:t>
            </a:r>
            <a:endParaRPr b="0" lang="en-US"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1800" strike="noStrike" u="none">
                <a:solidFill>
                  <a:srgbClr val="000000"/>
                </a:solidFill>
                <a:uFillTx/>
                <a:latin typeface="Arial"/>
              </a:rPr>
              <a:t>Sixth Outline Level</a:t>
            </a:r>
            <a:endParaRPr b="0" lang="en-US"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1800" strike="noStrike" u="none">
                <a:solidFill>
                  <a:srgbClr val="000000"/>
                </a:solidFill>
                <a:uFillTx/>
                <a:latin typeface="Arial"/>
              </a:rPr>
              <a:t>Seventh Outline Level</a:t>
            </a:r>
            <a:endParaRPr b="0" lang="en-US" sz="1800" strike="noStrike" u="none">
              <a:solidFill>
                <a:srgbClr val="000000"/>
              </a:solidFill>
              <a:uFillTx/>
              <a:latin typeface="Arial"/>
            </a:endParaRPr>
          </a:p>
        </p:txBody>
      </p:sp>
    </p:spTree>
  </p:cSld>
  <p:clrMap bg1="lt1" tx1="dk1" bg2="lt2" tx2="dk2" accent1="accent1" accent2="accent2" accent3="accent3" accent4="accent4" accent5="accent5" accent6="accent6" hlink="hlink" folHlink="folHlink"/>
  <p:sldLayoutIdLst>
    <p:sldLayoutId id="2147483677" r:id="rId4"/>
  </p:sldLayoutIdLst>
</p:sldMaster>
</file>

<file path=ppt/slideMasters/slideMaster1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226" name="CustomShape 1"/>
          <p:cNvSpPr/>
          <p:nvPr/>
        </p:nvSpPr>
        <p:spPr>
          <a:xfrm>
            <a:off x="11323800" y="6585840"/>
            <a:ext cx="924480" cy="227160"/>
          </a:xfrm>
          <a:prstGeom prst="rect">
            <a:avLst/>
          </a:prstGeom>
          <a:noFill/>
          <a:ln w="0">
            <a:noFill/>
          </a:ln>
        </p:spPr>
        <p:style>
          <a:lnRef idx="0"/>
          <a:fillRef idx="0"/>
          <a:effectRef idx="0"/>
          <a:fontRef idx="minor"/>
        </p:style>
        <p:txBody>
          <a:bodyPr wrap="none" lIns="90000" rIns="90000" tIns="45000" bIns="45000" anchor="t">
            <a:spAutoFit/>
          </a:bodyPr>
          <a:p>
            <a:pPr algn="r" defTabSz="914400">
              <a:lnSpc>
                <a:spcPct val="100000"/>
              </a:lnSpc>
            </a:pPr>
            <a:fld id="{3FBA85CA-3BB8-4EE5-9A0B-51EAC8946CE0}" type="slidenum">
              <a:rPr b="0" lang="en-GB" sz="900" strike="noStrike" u="none">
                <a:solidFill>
                  <a:srgbClr val="afabab"/>
                </a:solidFill>
                <a:uFillTx/>
                <a:latin typeface="Arial"/>
                <a:ea typeface="Tahoma"/>
              </a:rPr>
              <a:t>1</a:t>
            </a:fld>
            <a:r>
              <a:rPr b="0" lang="tr-TR" sz="900" strike="noStrike" u="none">
                <a:solidFill>
                  <a:srgbClr val="afabab"/>
                </a:solidFill>
                <a:uFillTx/>
                <a:latin typeface="Arial"/>
                <a:ea typeface="Tahoma"/>
              </a:rPr>
              <a:t> / 62</a:t>
            </a:r>
            <a:endParaRPr b="0" lang="en-US" sz="900" strike="noStrike" u="none">
              <a:solidFill>
                <a:srgbClr val="000000"/>
              </a:solidFill>
              <a:uFillTx/>
              <a:latin typeface="Arial"/>
            </a:endParaRPr>
          </a:p>
        </p:txBody>
      </p:sp>
      <p:pic>
        <p:nvPicPr>
          <p:cNvPr id="227" name="Picture 3" descr=""/>
          <p:cNvPicPr/>
          <p:nvPr/>
        </p:nvPicPr>
        <p:blipFill>
          <a:blip r:embed="rId3"/>
          <a:stretch/>
        </p:blipFill>
        <p:spPr>
          <a:xfrm>
            <a:off x="-18000" y="6361200"/>
            <a:ext cx="1521720" cy="495720"/>
          </a:xfrm>
          <a:prstGeom prst="rect">
            <a:avLst/>
          </a:prstGeom>
          <a:ln w="0">
            <a:noFill/>
          </a:ln>
        </p:spPr>
      </p:pic>
      <p:sp>
        <p:nvSpPr>
          <p:cNvPr id="228"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buNone/>
            </a:pPr>
            <a:r>
              <a:rPr b="0" lang="en-US" sz="1800" strike="noStrike" u="none">
                <a:solidFill>
                  <a:srgbClr val="000000"/>
                </a:solidFill>
                <a:uFillTx/>
                <a:latin typeface="Arial"/>
              </a:rPr>
              <a:t>Click to edit the title text format</a:t>
            </a:r>
            <a:endParaRPr b="0" lang="en-US" sz="1800" strike="noStrike" u="none">
              <a:solidFill>
                <a:srgbClr val="000000"/>
              </a:solidFill>
              <a:uFillTx/>
              <a:latin typeface="Arial"/>
            </a:endParaRPr>
          </a:p>
        </p:txBody>
      </p:sp>
      <p:sp>
        <p:nvSpPr>
          <p:cNvPr id="229" name="PlaceHolder 2"/>
          <p:cNvSpPr>
            <a:spLocks noGrp="1"/>
          </p:cNvSpPr>
          <p:nvPr>
            <p:ph type="body"/>
          </p:nvPr>
        </p:nvSpPr>
        <p:spPr>
          <a:xfrm>
            <a:off x="609480" y="1604520"/>
            <a:ext cx="10972080" cy="1896480"/>
          </a:xfrm>
          <a:prstGeom prst="rect">
            <a:avLst/>
          </a:prstGeom>
          <a:noFill/>
          <a:ln w="0">
            <a:noFill/>
          </a:ln>
        </p:spPr>
        <p:txBody>
          <a:bodyPr lIns="0" rIns="0" tIns="0" bIns="0" anchor="t">
            <a:normAutofit fontScale="92500" lnSpcReduction="19999"/>
          </a:bodyPr>
          <a:p>
            <a:pPr marL="432000" indent="-324000">
              <a:spcBef>
                <a:spcPts val="1417"/>
              </a:spcBef>
              <a:buClr>
                <a:srgbClr val="000000"/>
              </a:buClr>
              <a:buSzPct val="45000"/>
              <a:buFont typeface="Wingdings" charset="2"/>
              <a:buChar char=""/>
            </a:pPr>
            <a:r>
              <a:rPr b="0" lang="en-US" sz="1800" strike="noStrike" u="none">
                <a:solidFill>
                  <a:srgbClr val="000000"/>
                </a:solidFill>
                <a:uFillTx/>
                <a:latin typeface="Arial"/>
              </a:rPr>
              <a:t>Click to edit the outline text format</a:t>
            </a:r>
            <a:endParaRPr b="0" lang="en-US"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uFillTx/>
                <a:latin typeface="Arial"/>
              </a:rPr>
              <a:t>Second Outline Level</a:t>
            </a:r>
            <a:endParaRPr b="0" lang="en-US"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uFillTx/>
                <a:latin typeface="Arial"/>
              </a:rPr>
              <a:t>Third Outline Level</a:t>
            </a:r>
            <a:endParaRPr b="0" lang="en-US"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1800" strike="noStrike" u="none">
                <a:solidFill>
                  <a:srgbClr val="000000"/>
                </a:solidFill>
                <a:uFillTx/>
                <a:latin typeface="Arial"/>
              </a:rPr>
              <a:t>Fourth Outline Level</a:t>
            </a:r>
            <a:endParaRPr b="0" lang="en-US"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1800" strike="noStrike" u="none">
                <a:solidFill>
                  <a:srgbClr val="000000"/>
                </a:solidFill>
                <a:uFillTx/>
                <a:latin typeface="Arial"/>
              </a:rPr>
              <a:t>Fifth Outline Level</a:t>
            </a:r>
            <a:endParaRPr b="0" lang="en-US"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1800" strike="noStrike" u="none">
                <a:solidFill>
                  <a:srgbClr val="000000"/>
                </a:solidFill>
                <a:uFillTx/>
                <a:latin typeface="Arial"/>
              </a:rPr>
              <a:t>Sixth Outline Level</a:t>
            </a:r>
            <a:endParaRPr b="0" lang="en-US"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1800" strike="noStrike" u="none">
                <a:solidFill>
                  <a:srgbClr val="000000"/>
                </a:solidFill>
                <a:uFillTx/>
                <a:latin typeface="Arial"/>
              </a:rPr>
              <a:t>Seventh Outline Level</a:t>
            </a:r>
            <a:endParaRPr b="0" lang="en-US" sz="1800" strike="noStrike" u="none">
              <a:solidFill>
                <a:srgbClr val="000000"/>
              </a:solidFill>
              <a:uFillTx/>
              <a:latin typeface="Arial"/>
            </a:endParaRPr>
          </a:p>
        </p:txBody>
      </p:sp>
      <p:sp>
        <p:nvSpPr>
          <p:cNvPr id="230" name="PlaceHolder 3"/>
          <p:cNvSpPr>
            <a:spLocks noGrp="1"/>
          </p:cNvSpPr>
          <p:nvPr>
            <p:ph type="body"/>
          </p:nvPr>
        </p:nvSpPr>
        <p:spPr>
          <a:xfrm>
            <a:off x="609480" y="3682080"/>
            <a:ext cx="10972080" cy="1896480"/>
          </a:xfrm>
          <a:prstGeom prst="rect">
            <a:avLst/>
          </a:prstGeom>
          <a:noFill/>
          <a:ln w="0">
            <a:noFill/>
          </a:ln>
        </p:spPr>
        <p:txBody>
          <a:bodyPr lIns="0" rIns="0" tIns="0" bIns="0" anchor="t">
            <a:normAutofit fontScale="92500" lnSpcReduction="19999"/>
          </a:bodyPr>
          <a:p>
            <a:pPr marL="432000" indent="-324000">
              <a:spcBef>
                <a:spcPts val="1417"/>
              </a:spcBef>
              <a:buClr>
                <a:srgbClr val="000000"/>
              </a:buClr>
              <a:buSzPct val="45000"/>
              <a:buFont typeface="Wingdings" charset="2"/>
              <a:buChar char=""/>
            </a:pPr>
            <a:r>
              <a:rPr b="0" lang="en-US" sz="1800" strike="noStrike" u="none">
                <a:solidFill>
                  <a:srgbClr val="000000"/>
                </a:solidFill>
                <a:uFillTx/>
                <a:latin typeface="Arial"/>
              </a:rPr>
              <a:t>Click to edit the outline text format</a:t>
            </a:r>
            <a:endParaRPr b="0" lang="en-US"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uFillTx/>
                <a:latin typeface="Arial"/>
              </a:rPr>
              <a:t>Second Outline Level</a:t>
            </a:r>
            <a:endParaRPr b="0" lang="en-US"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uFillTx/>
                <a:latin typeface="Arial"/>
              </a:rPr>
              <a:t>Third Outline Level</a:t>
            </a:r>
            <a:endParaRPr b="0" lang="en-US"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1800" strike="noStrike" u="none">
                <a:solidFill>
                  <a:srgbClr val="000000"/>
                </a:solidFill>
                <a:uFillTx/>
                <a:latin typeface="Arial"/>
              </a:rPr>
              <a:t>Fourth Outline Level</a:t>
            </a:r>
            <a:endParaRPr b="0" lang="en-US"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1800" strike="noStrike" u="none">
                <a:solidFill>
                  <a:srgbClr val="000000"/>
                </a:solidFill>
                <a:uFillTx/>
                <a:latin typeface="Arial"/>
              </a:rPr>
              <a:t>Fifth Outline Level</a:t>
            </a:r>
            <a:endParaRPr b="0" lang="en-US"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1800" strike="noStrike" u="none">
                <a:solidFill>
                  <a:srgbClr val="000000"/>
                </a:solidFill>
                <a:uFillTx/>
                <a:latin typeface="Arial"/>
              </a:rPr>
              <a:t>Sixth Outline Level</a:t>
            </a:r>
            <a:endParaRPr b="0" lang="en-US"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1800" strike="noStrike" u="none">
                <a:solidFill>
                  <a:srgbClr val="000000"/>
                </a:solidFill>
                <a:uFillTx/>
                <a:latin typeface="Arial"/>
              </a:rPr>
              <a:t>Seventh Outline Level</a:t>
            </a:r>
            <a:endParaRPr b="0" lang="en-US" sz="1800" strike="noStrike" u="none">
              <a:solidFill>
                <a:srgbClr val="000000"/>
              </a:solidFill>
              <a:uFillTx/>
              <a:latin typeface="Arial"/>
            </a:endParaRPr>
          </a:p>
        </p:txBody>
      </p:sp>
    </p:spTree>
  </p:cSld>
  <p:clrMap bg1="lt1" tx1="dk1" bg2="lt2" tx2="dk2" accent1="accent1" accent2="accent2" accent3="accent3" accent4="accent4" accent5="accent5" accent6="accent6" hlink="hlink" folHlink="folHlink"/>
  <p:sldLayoutIdLst>
    <p:sldLayoutId id="2147483679" r:id="rId4"/>
  </p:sldLayoutIdLst>
</p:sldMaster>
</file>

<file path=ppt/slideMasters/slideMaster1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234" name="CustomShape 1"/>
          <p:cNvSpPr/>
          <p:nvPr/>
        </p:nvSpPr>
        <p:spPr>
          <a:xfrm>
            <a:off x="11323800" y="6585840"/>
            <a:ext cx="924480" cy="227160"/>
          </a:xfrm>
          <a:prstGeom prst="rect">
            <a:avLst/>
          </a:prstGeom>
          <a:noFill/>
          <a:ln w="0">
            <a:noFill/>
          </a:ln>
        </p:spPr>
        <p:style>
          <a:lnRef idx="0"/>
          <a:fillRef idx="0"/>
          <a:effectRef idx="0"/>
          <a:fontRef idx="minor"/>
        </p:style>
        <p:txBody>
          <a:bodyPr wrap="none" lIns="90000" rIns="90000" tIns="45000" bIns="45000" anchor="t">
            <a:spAutoFit/>
          </a:bodyPr>
          <a:p>
            <a:pPr algn="r" defTabSz="914400">
              <a:lnSpc>
                <a:spcPct val="100000"/>
              </a:lnSpc>
            </a:pPr>
            <a:fld id="{A3074C19-8E87-4A49-9C53-B51846EBE5E1}" type="slidenum">
              <a:rPr b="0" lang="en-GB" sz="900" strike="noStrike" u="none">
                <a:solidFill>
                  <a:srgbClr val="afabab"/>
                </a:solidFill>
                <a:uFillTx/>
                <a:latin typeface="Arial"/>
                <a:ea typeface="Tahoma"/>
              </a:rPr>
              <a:t>1</a:t>
            </a:fld>
            <a:r>
              <a:rPr b="0" lang="tr-TR" sz="900" strike="noStrike" u="none">
                <a:solidFill>
                  <a:srgbClr val="afabab"/>
                </a:solidFill>
                <a:uFillTx/>
                <a:latin typeface="Arial"/>
                <a:ea typeface="Tahoma"/>
              </a:rPr>
              <a:t> / 62</a:t>
            </a:r>
            <a:endParaRPr b="0" lang="en-US" sz="900" strike="noStrike" u="none">
              <a:solidFill>
                <a:srgbClr val="000000"/>
              </a:solidFill>
              <a:uFillTx/>
              <a:latin typeface="Arial"/>
            </a:endParaRPr>
          </a:p>
        </p:txBody>
      </p:sp>
      <p:pic>
        <p:nvPicPr>
          <p:cNvPr id="235" name="Picture 3" descr=""/>
          <p:cNvPicPr/>
          <p:nvPr/>
        </p:nvPicPr>
        <p:blipFill>
          <a:blip r:embed="rId3"/>
          <a:stretch/>
        </p:blipFill>
        <p:spPr>
          <a:xfrm>
            <a:off x="-18000" y="6361200"/>
            <a:ext cx="1521720" cy="495720"/>
          </a:xfrm>
          <a:prstGeom prst="rect">
            <a:avLst/>
          </a:prstGeom>
          <a:ln w="0">
            <a:noFill/>
          </a:ln>
        </p:spPr>
      </p:pic>
      <p:sp>
        <p:nvSpPr>
          <p:cNvPr id="236"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buNone/>
            </a:pPr>
            <a:r>
              <a:rPr b="0" lang="en-US" sz="1800" strike="noStrike" u="none">
                <a:solidFill>
                  <a:srgbClr val="000000"/>
                </a:solidFill>
                <a:uFillTx/>
                <a:latin typeface="Arial"/>
              </a:rPr>
              <a:t>Click to edit the title text format</a:t>
            </a:r>
            <a:endParaRPr b="0" lang="en-US" sz="1800" strike="noStrike" u="none">
              <a:solidFill>
                <a:srgbClr val="000000"/>
              </a:solidFill>
              <a:uFillTx/>
              <a:latin typeface="Arial"/>
            </a:endParaRPr>
          </a:p>
        </p:txBody>
      </p:sp>
      <p:sp>
        <p:nvSpPr>
          <p:cNvPr id="237" name="PlaceHolder 2"/>
          <p:cNvSpPr>
            <a:spLocks noGrp="1"/>
          </p:cNvSpPr>
          <p:nvPr>
            <p:ph type="body"/>
          </p:nvPr>
        </p:nvSpPr>
        <p:spPr>
          <a:xfrm>
            <a:off x="609480" y="1604520"/>
            <a:ext cx="5353920" cy="1896480"/>
          </a:xfrm>
          <a:prstGeom prst="rect">
            <a:avLst/>
          </a:prstGeom>
          <a:noFill/>
          <a:ln w="0">
            <a:noFill/>
          </a:ln>
        </p:spPr>
        <p:txBody>
          <a:bodyPr lIns="0" rIns="0" tIns="0" bIns="0" anchor="t">
            <a:normAutofit fontScale="92500" lnSpcReduction="19999"/>
          </a:bodyPr>
          <a:p>
            <a:pPr marL="432000" indent="-324000">
              <a:spcBef>
                <a:spcPts val="1417"/>
              </a:spcBef>
              <a:buClr>
                <a:srgbClr val="000000"/>
              </a:buClr>
              <a:buSzPct val="45000"/>
              <a:buFont typeface="Wingdings" charset="2"/>
              <a:buChar char=""/>
            </a:pPr>
            <a:r>
              <a:rPr b="0" lang="en-US" sz="1800" strike="noStrike" u="none">
                <a:solidFill>
                  <a:srgbClr val="000000"/>
                </a:solidFill>
                <a:uFillTx/>
                <a:latin typeface="Arial"/>
              </a:rPr>
              <a:t>Click to edit the outline text format</a:t>
            </a:r>
            <a:endParaRPr b="0" lang="en-US"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uFillTx/>
                <a:latin typeface="Arial"/>
              </a:rPr>
              <a:t>Second Outline Level</a:t>
            </a:r>
            <a:endParaRPr b="0" lang="en-US"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uFillTx/>
                <a:latin typeface="Arial"/>
              </a:rPr>
              <a:t>Third Outline Level</a:t>
            </a:r>
            <a:endParaRPr b="0" lang="en-US"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1800" strike="noStrike" u="none">
                <a:solidFill>
                  <a:srgbClr val="000000"/>
                </a:solidFill>
                <a:uFillTx/>
                <a:latin typeface="Arial"/>
              </a:rPr>
              <a:t>Fourth Outline Level</a:t>
            </a:r>
            <a:endParaRPr b="0" lang="en-US"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1800" strike="noStrike" u="none">
                <a:solidFill>
                  <a:srgbClr val="000000"/>
                </a:solidFill>
                <a:uFillTx/>
                <a:latin typeface="Arial"/>
              </a:rPr>
              <a:t>Fifth Outline Level</a:t>
            </a:r>
            <a:endParaRPr b="0" lang="en-US"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1800" strike="noStrike" u="none">
                <a:solidFill>
                  <a:srgbClr val="000000"/>
                </a:solidFill>
                <a:uFillTx/>
                <a:latin typeface="Arial"/>
              </a:rPr>
              <a:t>Sixth Outline Level</a:t>
            </a:r>
            <a:endParaRPr b="0" lang="en-US"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1800" strike="noStrike" u="none">
                <a:solidFill>
                  <a:srgbClr val="000000"/>
                </a:solidFill>
                <a:uFillTx/>
                <a:latin typeface="Arial"/>
              </a:rPr>
              <a:t>Seventh Outline Level</a:t>
            </a:r>
            <a:endParaRPr b="0" lang="en-US" sz="1800" strike="noStrike" u="none">
              <a:solidFill>
                <a:srgbClr val="000000"/>
              </a:solidFill>
              <a:uFillTx/>
              <a:latin typeface="Arial"/>
            </a:endParaRPr>
          </a:p>
        </p:txBody>
      </p:sp>
      <p:sp>
        <p:nvSpPr>
          <p:cNvPr id="238" name="PlaceHolder 3"/>
          <p:cNvSpPr>
            <a:spLocks noGrp="1"/>
          </p:cNvSpPr>
          <p:nvPr>
            <p:ph type="body"/>
          </p:nvPr>
        </p:nvSpPr>
        <p:spPr>
          <a:xfrm>
            <a:off x="6231960" y="1604520"/>
            <a:ext cx="5353920" cy="1896480"/>
          </a:xfrm>
          <a:prstGeom prst="rect">
            <a:avLst/>
          </a:prstGeom>
          <a:noFill/>
          <a:ln w="0">
            <a:noFill/>
          </a:ln>
        </p:spPr>
        <p:txBody>
          <a:bodyPr lIns="0" rIns="0" tIns="0" bIns="0" anchor="t">
            <a:normAutofit fontScale="92500" lnSpcReduction="19999"/>
          </a:bodyPr>
          <a:p>
            <a:pPr marL="432000" indent="-324000">
              <a:spcBef>
                <a:spcPts val="1417"/>
              </a:spcBef>
              <a:buClr>
                <a:srgbClr val="000000"/>
              </a:buClr>
              <a:buSzPct val="45000"/>
              <a:buFont typeface="Wingdings" charset="2"/>
              <a:buChar char=""/>
            </a:pPr>
            <a:r>
              <a:rPr b="0" lang="en-US" sz="1800" strike="noStrike" u="none">
                <a:solidFill>
                  <a:srgbClr val="000000"/>
                </a:solidFill>
                <a:uFillTx/>
                <a:latin typeface="Arial"/>
              </a:rPr>
              <a:t>Click to edit the outline text format</a:t>
            </a:r>
            <a:endParaRPr b="0" lang="en-US"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uFillTx/>
                <a:latin typeface="Arial"/>
              </a:rPr>
              <a:t>Second Outline Level</a:t>
            </a:r>
            <a:endParaRPr b="0" lang="en-US"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uFillTx/>
                <a:latin typeface="Arial"/>
              </a:rPr>
              <a:t>Third Outline Level</a:t>
            </a:r>
            <a:endParaRPr b="0" lang="en-US"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1800" strike="noStrike" u="none">
                <a:solidFill>
                  <a:srgbClr val="000000"/>
                </a:solidFill>
                <a:uFillTx/>
                <a:latin typeface="Arial"/>
              </a:rPr>
              <a:t>Fourth Outline Level</a:t>
            </a:r>
            <a:endParaRPr b="0" lang="en-US"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1800" strike="noStrike" u="none">
                <a:solidFill>
                  <a:srgbClr val="000000"/>
                </a:solidFill>
                <a:uFillTx/>
                <a:latin typeface="Arial"/>
              </a:rPr>
              <a:t>Fifth Outline Level</a:t>
            </a:r>
            <a:endParaRPr b="0" lang="en-US"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1800" strike="noStrike" u="none">
                <a:solidFill>
                  <a:srgbClr val="000000"/>
                </a:solidFill>
                <a:uFillTx/>
                <a:latin typeface="Arial"/>
              </a:rPr>
              <a:t>Sixth Outline Level</a:t>
            </a:r>
            <a:endParaRPr b="0" lang="en-US"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1800" strike="noStrike" u="none">
                <a:solidFill>
                  <a:srgbClr val="000000"/>
                </a:solidFill>
                <a:uFillTx/>
                <a:latin typeface="Arial"/>
              </a:rPr>
              <a:t>Seventh Outline Level</a:t>
            </a:r>
            <a:endParaRPr b="0" lang="en-US" sz="1800" strike="noStrike" u="none">
              <a:solidFill>
                <a:srgbClr val="000000"/>
              </a:solidFill>
              <a:uFillTx/>
              <a:latin typeface="Arial"/>
            </a:endParaRPr>
          </a:p>
        </p:txBody>
      </p:sp>
      <p:sp>
        <p:nvSpPr>
          <p:cNvPr id="239" name="PlaceHolder 4"/>
          <p:cNvSpPr>
            <a:spLocks noGrp="1"/>
          </p:cNvSpPr>
          <p:nvPr>
            <p:ph type="body"/>
          </p:nvPr>
        </p:nvSpPr>
        <p:spPr>
          <a:xfrm>
            <a:off x="609480" y="3682080"/>
            <a:ext cx="5353920" cy="1896480"/>
          </a:xfrm>
          <a:prstGeom prst="rect">
            <a:avLst/>
          </a:prstGeom>
          <a:noFill/>
          <a:ln w="0">
            <a:noFill/>
          </a:ln>
        </p:spPr>
        <p:txBody>
          <a:bodyPr lIns="0" rIns="0" tIns="0" bIns="0" anchor="t">
            <a:normAutofit fontScale="92500" lnSpcReduction="19999"/>
          </a:bodyPr>
          <a:p>
            <a:pPr marL="432000" indent="-324000">
              <a:spcBef>
                <a:spcPts val="1417"/>
              </a:spcBef>
              <a:buClr>
                <a:srgbClr val="000000"/>
              </a:buClr>
              <a:buSzPct val="45000"/>
              <a:buFont typeface="Wingdings" charset="2"/>
              <a:buChar char=""/>
            </a:pPr>
            <a:r>
              <a:rPr b="0" lang="en-US" sz="1800" strike="noStrike" u="none">
                <a:solidFill>
                  <a:srgbClr val="000000"/>
                </a:solidFill>
                <a:uFillTx/>
                <a:latin typeface="Arial"/>
              </a:rPr>
              <a:t>Click to edit the outline text format</a:t>
            </a:r>
            <a:endParaRPr b="0" lang="en-US"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uFillTx/>
                <a:latin typeface="Arial"/>
              </a:rPr>
              <a:t>Second Outline Level</a:t>
            </a:r>
            <a:endParaRPr b="0" lang="en-US"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uFillTx/>
                <a:latin typeface="Arial"/>
              </a:rPr>
              <a:t>Third Outline Level</a:t>
            </a:r>
            <a:endParaRPr b="0" lang="en-US"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1800" strike="noStrike" u="none">
                <a:solidFill>
                  <a:srgbClr val="000000"/>
                </a:solidFill>
                <a:uFillTx/>
                <a:latin typeface="Arial"/>
              </a:rPr>
              <a:t>Fourth Outline Level</a:t>
            </a:r>
            <a:endParaRPr b="0" lang="en-US"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1800" strike="noStrike" u="none">
                <a:solidFill>
                  <a:srgbClr val="000000"/>
                </a:solidFill>
                <a:uFillTx/>
                <a:latin typeface="Arial"/>
              </a:rPr>
              <a:t>Fifth Outline Level</a:t>
            </a:r>
            <a:endParaRPr b="0" lang="en-US"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1800" strike="noStrike" u="none">
                <a:solidFill>
                  <a:srgbClr val="000000"/>
                </a:solidFill>
                <a:uFillTx/>
                <a:latin typeface="Arial"/>
              </a:rPr>
              <a:t>Sixth Outline Level</a:t>
            </a:r>
            <a:endParaRPr b="0" lang="en-US"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1800" strike="noStrike" u="none">
                <a:solidFill>
                  <a:srgbClr val="000000"/>
                </a:solidFill>
                <a:uFillTx/>
                <a:latin typeface="Arial"/>
              </a:rPr>
              <a:t>Seventh Outline Level</a:t>
            </a:r>
            <a:endParaRPr b="0" lang="en-US" sz="1800" strike="noStrike" u="none">
              <a:solidFill>
                <a:srgbClr val="000000"/>
              </a:solidFill>
              <a:uFillTx/>
              <a:latin typeface="Arial"/>
            </a:endParaRPr>
          </a:p>
        </p:txBody>
      </p:sp>
      <p:sp>
        <p:nvSpPr>
          <p:cNvPr id="240" name="PlaceHolder 5"/>
          <p:cNvSpPr>
            <a:spLocks noGrp="1"/>
          </p:cNvSpPr>
          <p:nvPr>
            <p:ph type="body"/>
          </p:nvPr>
        </p:nvSpPr>
        <p:spPr>
          <a:xfrm>
            <a:off x="6231960" y="3682080"/>
            <a:ext cx="5353920" cy="1896480"/>
          </a:xfrm>
          <a:prstGeom prst="rect">
            <a:avLst/>
          </a:prstGeom>
          <a:noFill/>
          <a:ln w="0">
            <a:noFill/>
          </a:ln>
        </p:spPr>
        <p:txBody>
          <a:bodyPr lIns="0" rIns="0" tIns="0" bIns="0" anchor="t">
            <a:normAutofit fontScale="92500" lnSpcReduction="19999"/>
          </a:bodyPr>
          <a:p>
            <a:pPr marL="432000" indent="-324000">
              <a:spcBef>
                <a:spcPts val="1417"/>
              </a:spcBef>
              <a:buClr>
                <a:srgbClr val="000000"/>
              </a:buClr>
              <a:buSzPct val="45000"/>
              <a:buFont typeface="Wingdings" charset="2"/>
              <a:buChar char=""/>
            </a:pPr>
            <a:r>
              <a:rPr b="0" lang="en-US" sz="1800" strike="noStrike" u="none">
                <a:solidFill>
                  <a:srgbClr val="000000"/>
                </a:solidFill>
                <a:uFillTx/>
                <a:latin typeface="Arial"/>
              </a:rPr>
              <a:t>Click to edit the outline text format</a:t>
            </a:r>
            <a:endParaRPr b="0" lang="en-US"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uFillTx/>
                <a:latin typeface="Arial"/>
              </a:rPr>
              <a:t>Second Outline Level</a:t>
            </a:r>
            <a:endParaRPr b="0" lang="en-US"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uFillTx/>
                <a:latin typeface="Arial"/>
              </a:rPr>
              <a:t>Third Outline Level</a:t>
            </a:r>
            <a:endParaRPr b="0" lang="en-US"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1800" strike="noStrike" u="none">
                <a:solidFill>
                  <a:srgbClr val="000000"/>
                </a:solidFill>
                <a:uFillTx/>
                <a:latin typeface="Arial"/>
              </a:rPr>
              <a:t>Fourth Outline Level</a:t>
            </a:r>
            <a:endParaRPr b="0" lang="en-US"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1800" strike="noStrike" u="none">
                <a:solidFill>
                  <a:srgbClr val="000000"/>
                </a:solidFill>
                <a:uFillTx/>
                <a:latin typeface="Arial"/>
              </a:rPr>
              <a:t>Fifth Outline Level</a:t>
            </a:r>
            <a:endParaRPr b="0" lang="en-US"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1800" strike="noStrike" u="none">
                <a:solidFill>
                  <a:srgbClr val="000000"/>
                </a:solidFill>
                <a:uFillTx/>
                <a:latin typeface="Arial"/>
              </a:rPr>
              <a:t>Sixth Outline Level</a:t>
            </a:r>
            <a:endParaRPr b="0" lang="en-US"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1800" strike="noStrike" u="none">
                <a:solidFill>
                  <a:srgbClr val="000000"/>
                </a:solidFill>
                <a:uFillTx/>
                <a:latin typeface="Arial"/>
              </a:rPr>
              <a:t>Seventh Outline Level</a:t>
            </a:r>
            <a:endParaRPr b="0" lang="en-US" sz="1800" strike="noStrike" u="none">
              <a:solidFill>
                <a:srgbClr val="000000"/>
              </a:solidFill>
              <a:uFillTx/>
              <a:latin typeface="Arial"/>
            </a:endParaRPr>
          </a:p>
        </p:txBody>
      </p:sp>
    </p:spTree>
  </p:cSld>
  <p:clrMap bg1="lt1" tx1="dk1" bg2="lt2" tx2="dk2" accent1="accent1" accent2="accent2" accent3="accent3" accent4="accent4" accent5="accent5" accent6="accent6" hlink="hlink" folHlink="folHlink"/>
  <p:sldLayoutIdLst>
    <p:sldLayoutId id="2147483681" r:id="rId4"/>
  </p:sldLayoutIdLst>
</p:sldMaster>
</file>

<file path=ppt/slideMasters/slideMaster1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246" name="CustomShape 1"/>
          <p:cNvSpPr/>
          <p:nvPr/>
        </p:nvSpPr>
        <p:spPr>
          <a:xfrm>
            <a:off x="11323800" y="6585840"/>
            <a:ext cx="924480" cy="227160"/>
          </a:xfrm>
          <a:prstGeom prst="rect">
            <a:avLst/>
          </a:prstGeom>
          <a:noFill/>
          <a:ln w="0">
            <a:noFill/>
          </a:ln>
        </p:spPr>
        <p:style>
          <a:lnRef idx="0"/>
          <a:fillRef idx="0"/>
          <a:effectRef idx="0"/>
          <a:fontRef idx="minor"/>
        </p:style>
        <p:txBody>
          <a:bodyPr wrap="none" lIns="90000" rIns="90000" tIns="45000" bIns="45000" anchor="t">
            <a:spAutoFit/>
          </a:bodyPr>
          <a:p>
            <a:pPr algn="r" defTabSz="914400">
              <a:lnSpc>
                <a:spcPct val="100000"/>
              </a:lnSpc>
            </a:pPr>
            <a:fld id="{F8AF29CE-BC88-4FA9-89D9-5D5EC5EFE762}" type="slidenum">
              <a:rPr b="0" lang="en-GB" sz="900" strike="noStrike" u="none">
                <a:solidFill>
                  <a:srgbClr val="afabab"/>
                </a:solidFill>
                <a:uFillTx/>
                <a:latin typeface="Arial"/>
                <a:ea typeface="Tahoma"/>
              </a:rPr>
              <a:t>1</a:t>
            </a:fld>
            <a:r>
              <a:rPr b="0" lang="tr-TR" sz="900" strike="noStrike" u="none">
                <a:solidFill>
                  <a:srgbClr val="afabab"/>
                </a:solidFill>
                <a:uFillTx/>
                <a:latin typeface="Arial"/>
                <a:ea typeface="Tahoma"/>
              </a:rPr>
              <a:t> / 62</a:t>
            </a:r>
            <a:endParaRPr b="0" lang="en-US" sz="900" strike="noStrike" u="none">
              <a:solidFill>
                <a:srgbClr val="000000"/>
              </a:solidFill>
              <a:uFillTx/>
              <a:latin typeface="Arial"/>
            </a:endParaRPr>
          </a:p>
        </p:txBody>
      </p:sp>
      <p:pic>
        <p:nvPicPr>
          <p:cNvPr id="247" name="Picture 3" descr=""/>
          <p:cNvPicPr/>
          <p:nvPr/>
        </p:nvPicPr>
        <p:blipFill>
          <a:blip r:embed="rId3"/>
          <a:stretch/>
        </p:blipFill>
        <p:spPr>
          <a:xfrm>
            <a:off x="-18000" y="6361200"/>
            <a:ext cx="1521720" cy="495720"/>
          </a:xfrm>
          <a:prstGeom prst="rect">
            <a:avLst/>
          </a:prstGeom>
          <a:ln w="0">
            <a:noFill/>
          </a:ln>
        </p:spPr>
      </p:pic>
      <p:sp>
        <p:nvSpPr>
          <p:cNvPr id="248"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buNone/>
            </a:pPr>
            <a:r>
              <a:rPr b="0" lang="en-US" sz="1800" strike="noStrike" u="none">
                <a:solidFill>
                  <a:srgbClr val="000000"/>
                </a:solidFill>
                <a:uFillTx/>
                <a:latin typeface="Arial"/>
              </a:rPr>
              <a:t>Click to edit the title text format</a:t>
            </a:r>
            <a:endParaRPr b="0" lang="en-US" sz="1800" strike="noStrike" u="none">
              <a:solidFill>
                <a:srgbClr val="000000"/>
              </a:solidFill>
              <a:uFillTx/>
              <a:latin typeface="Arial"/>
            </a:endParaRPr>
          </a:p>
        </p:txBody>
      </p:sp>
      <p:sp>
        <p:nvSpPr>
          <p:cNvPr id="249" name="PlaceHolder 2"/>
          <p:cNvSpPr>
            <a:spLocks noGrp="1"/>
          </p:cNvSpPr>
          <p:nvPr>
            <p:ph type="body"/>
          </p:nvPr>
        </p:nvSpPr>
        <p:spPr>
          <a:xfrm>
            <a:off x="609480" y="1604520"/>
            <a:ext cx="3532680" cy="1896480"/>
          </a:xfrm>
          <a:prstGeom prst="rect">
            <a:avLst/>
          </a:prstGeom>
          <a:noFill/>
          <a:ln w="0">
            <a:noFill/>
          </a:ln>
        </p:spPr>
        <p:txBody>
          <a:bodyPr lIns="0" rIns="0" tIns="0" bIns="0" anchor="t">
            <a:normAutofit fontScale="62500" lnSpcReduction="19999"/>
          </a:bodyPr>
          <a:p>
            <a:pPr marL="432000" indent="-324000">
              <a:spcBef>
                <a:spcPts val="1417"/>
              </a:spcBef>
              <a:buClr>
                <a:srgbClr val="000000"/>
              </a:buClr>
              <a:buSzPct val="45000"/>
              <a:buFont typeface="Wingdings" charset="2"/>
              <a:buChar char=""/>
            </a:pPr>
            <a:r>
              <a:rPr b="0" lang="en-US" sz="1800" strike="noStrike" u="none">
                <a:solidFill>
                  <a:srgbClr val="000000"/>
                </a:solidFill>
                <a:uFillTx/>
                <a:latin typeface="Arial"/>
              </a:rPr>
              <a:t>Click to edit the outline text format</a:t>
            </a:r>
            <a:endParaRPr b="0" lang="en-US"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uFillTx/>
                <a:latin typeface="Arial"/>
              </a:rPr>
              <a:t>Second Outline Level</a:t>
            </a:r>
            <a:endParaRPr b="0" lang="en-US"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uFillTx/>
                <a:latin typeface="Arial"/>
              </a:rPr>
              <a:t>Third Outline Level</a:t>
            </a:r>
            <a:endParaRPr b="0" lang="en-US"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1800" strike="noStrike" u="none">
                <a:solidFill>
                  <a:srgbClr val="000000"/>
                </a:solidFill>
                <a:uFillTx/>
                <a:latin typeface="Arial"/>
              </a:rPr>
              <a:t>Fourth Outline Level</a:t>
            </a:r>
            <a:endParaRPr b="0" lang="en-US"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1800" strike="noStrike" u="none">
                <a:solidFill>
                  <a:srgbClr val="000000"/>
                </a:solidFill>
                <a:uFillTx/>
                <a:latin typeface="Arial"/>
              </a:rPr>
              <a:t>Fifth Outline Level</a:t>
            </a:r>
            <a:endParaRPr b="0" lang="en-US"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1800" strike="noStrike" u="none">
                <a:solidFill>
                  <a:srgbClr val="000000"/>
                </a:solidFill>
                <a:uFillTx/>
                <a:latin typeface="Arial"/>
              </a:rPr>
              <a:t>Sixth Outline Level</a:t>
            </a:r>
            <a:endParaRPr b="0" lang="en-US"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1800" strike="noStrike" u="none">
                <a:solidFill>
                  <a:srgbClr val="000000"/>
                </a:solidFill>
                <a:uFillTx/>
                <a:latin typeface="Arial"/>
              </a:rPr>
              <a:t>Seventh Outline Level</a:t>
            </a:r>
            <a:endParaRPr b="0" lang="en-US" sz="1800" strike="noStrike" u="none">
              <a:solidFill>
                <a:srgbClr val="000000"/>
              </a:solidFill>
              <a:uFillTx/>
              <a:latin typeface="Arial"/>
            </a:endParaRPr>
          </a:p>
        </p:txBody>
      </p:sp>
      <p:sp>
        <p:nvSpPr>
          <p:cNvPr id="250" name="PlaceHolder 3"/>
          <p:cNvSpPr>
            <a:spLocks noGrp="1"/>
          </p:cNvSpPr>
          <p:nvPr>
            <p:ph type="body"/>
          </p:nvPr>
        </p:nvSpPr>
        <p:spPr>
          <a:xfrm>
            <a:off x="4319640" y="1604520"/>
            <a:ext cx="3532680" cy="1896480"/>
          </a:xfrm>
          <a:prstGeom prst="rect">
            <a:avLst/>
          </a:prstGeom>
          <a:noFill/>
          <a:ln w="0">
            <a:noFill/>
          </a:ln>
        </p:spPr>
        <p:txBody>
          <a:bodyPr lIns="0" rIns="0" tIns="0" bIns="0" anchor="t">
            <a:normAutofit fontScale="62500" lnSpcReduction="19999"/>
          </a:bodyPr>
          <a:p>
            <a:pPr marL="432000" indent="-324000">
              <a:spcBef>
                <a:spcPts val="1417"/>
              </a:spcBef>
              <a:buClr>
                <a:srgbClr val="000000"/>
              </a:buClr>
              <a:buSzPct val="45000"/>
              <a:buFont typeface="Wingdings" charset="2"/>
              <a:buChar char=""/>
            </a:pPr>
            <a:r>
              <a:rPr b="0" lang="en-US" sz="1800" strike="noStrike" u="none">
                <a:solidFill>
                  <a:srgbClr val="000000"/>
                </a:solidFill>
                <a:uFillTx/>
                <a:latin typeface="Arial"/>
              </a:rPr>
              <a:t>Click to edit the outline text format</a:t>
            </a:r>
            <a:endParaRPr b="0" lang="en-US"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uFillTx/>
                <a:latin typeface="Arial"/>
              </a:rPr>
              <a:t>Second Outline Level</a:t>
            </a:r>
            <a:endParaRPr b="0" lang="en-US"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uFillTx/>
                <a:latin typeface="Arial"/>
              </a:rPr>
              <a:t>Third Outline Level</a:t>
            </a:r>
            <a:endParaRPr b="0" lang="en-US"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1800" strike="noStrike" u="none">
                <a:solidFill>
                  <a:srgbClr val="000000"/>
                </a:solidFill>
                <a:uFillTx/>
                <a:latin typeface="Arial"/>
              </a:rPr>
              <a:t>Fourth Outline Level</a:t>
            </a:r>
            <a:endParaRPr b="0" lang="en-US"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1800" strike="noStrike" u="none">
                <a:solidFill>
                  <a:srgbClr val="000000"/>
                </a:solidFill>
                <a:uFillTx/>
                <a:latin typeface="Arial"/>
              </a:rPr>
              <a:t>Fifth Outline Level</a:t>
            </a:r>
            <a:endParaRPr b="0" lang="en-US"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1800" strike="noStrike" u="none">
                <a:solidFill>
                  <a:srgbClr val="000000"/>
                </a:solidFill>
                <a:uFillTx/>
                <a:latin typeface="Arial"/>
              </a:rPr>
              <a:t>Sixth Outline Level</a:t>
            </a:r>
            <a:endParaRPr b="0" lang="en-US"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1800" strike="noStrike" u="none">
                <a:solidFill>
                  <a:srgbClr val="000000"/>
                </a:solidFill>
                <a:uFillTx/>
                <a:latin typeface="Arial"/>
              </a:rPr>
              <a:t>Seventh Outline Level</a:t>
            </a:r>
            <a:endParaRPr b="0" lang="en-US" sz="1800" strike="noStrike" u="none">
              <a:solidFill>
                <a:srgbClr val="000000"/>
              </a:solidFill>
              <a:uFillTx/>
              <a:latin typeface="Arial"/>
            </a:endParaRPr>
          </a:p>
        </p:txBody>
      </p:sp>
      <p:sp>
        <p:nvSpPr>
          <p:cNvPr id="251" name="PlaceHolder 4"/>
          <p:cNvSpPr>
            <a:spLocks noGrp="1"/>
          </p:cNvSpPr>
          <p:nvPr>
            <p:ph type="body"/>
          </p:nvPr>
        </p:nvSpPr>
        <p:spPr>
          <a:xfrm>
            <a:off x="8029800" y="1604520"/>
            <a:ext cx="3532680" cy="1896480"/>
          </a:xfrm>
          <a:prstGeom prst="rect">
            <a:avLst/>
          </a:prstGeom>
          <a:noFill/>
          <a:ln w="0">
            <a:noFill/>
          </a:ln>
        </p:spPr>
        <p:txBody>
          <a:bodyPr lIns="0" rIns="0" tIns="0" bIns="0" anchor="t">
            <a:normAutofit fontScale="62500" lnSpcReduction="19999"/>
          </a:bodyPr>
          <a:p>
            <a:pPr marL="432000" indent="-324000">
              <a:spcBef>
                <a:spcPts val="1417"/>
              </a:spcBef>
              <a:buClr>
                <a:srgbClr val="000000"/>
              </a:buClr>
              <a:buSzPct val="45000"/>
              <a:buFont typeface="Wingdings" charset="2"/>
              <a:buChar char=""/>
            </a:pPr>
            <a:r>
              <a:rPr b="0" lang="en-US" sz="1800" strike="noStrike" u="none">
                <a:solidFill>
                  <a:srgbClr val="000000"/>
                </a:solidFill>
                <a:uFillTx/>
                <a:latin typeface="Arial"/>
              </a:rPr>
              <a:t>Click to edit the outline text format</a:t>
            </a:r>
            <a:endParaRPr b="0" lang="en-US"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uFillTx/>
                <a:latin typeface="Arial"/>
              </a:rPr>
              <a:t>Second Outline Level</a:t>
            </a:r>
            <a:endParaRPr b="0" lang="en-US"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uFillTx/>
                <a:latin typeface="Arial"/>
              </a:rPr>
              <a:t>Third Outline Level</a:t>
            </a:r>
            <a:endParaRPr b="0" lang="en-US"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1800" strike="noStrike" u="none">
                <a:solidFill>
                  <a:srgbClr val="000000"/>
                </a:solidFill>
                <a:uFillTx/>
                <a:latin typeface="Arial"/>
              </a:rPr>
              <a:t>Fourth Outline Level</a:t>
            </a:r>
            <a:endParaRPr b="0" lang="en-US"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1800" strike="noStrike" u="none">
                <a:solidFill>
                  <a:srgbClr val="000000"/>
                </a:solidFill>
                <a:uFillTx/>
                <a:latin typeface="Arial"/>
              </a:rPr>
              <a:t>Fifth Outline Level</a:t>
            </a:r>
            <a:endParaRPr b="0" lang="en-US"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1800" strike="noStrike" u="none">
                <a:solidFill>
                  <a:srgbClr val="000000"/>
                </a:solidFill>
                <a:uFillTx/>
                <a:latin typeface="Arial"/>
              </a:rPr>
              <a:t>Sixth Outline Level</a:t>
            </a:r>
            <a:endParaRPr b="0" lang="en-US"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1800" strike="noStrike" u="none">
                <a:solidFill>
                  <a:srgbClr val="000000"/>
                </a:solidFill>
                <a:uFillTx/>
                <a:latin typeface="Arial"/>
              </a:rPr>
              <a:t>Seventh Outline Level</a:t>
            </a:r>
            <a:endParaRPr b="0" lang="en-US" sz="1800" strike="noStrike" u="none">
              <a:solidFill>
                <a:srgbClr val="000000"/>
              </a:solidFill>
              <a:uFillTx/>
              <a:latin typeface="Arial"/>
            </a:endParaRPr>
          </a:p>
        </p:txBody>
      </p:sp>
      <p:sp>
        <p:nvSpPr>
          <p:cNvPr id="252" name="PlaceHolder 5"/>
          <p:cNvSpPr>
            <a:spLocks noGrp="1"/>
          </p:cNvSpPr>
          <p:nvPr>
            <p:ph type="body"/>
          </p:nvPr>
        </p:nvSpPr>
        <p:spPr>
          <a:xfrm>
            <a:off x="609480" y="3682080"/>
            <a:ext cx="3532680" cy="1896480"/>
          </a:xfrm>
          <a:prstGeom prst="rect">
            <a:avLst/>
          </a:prstGeom>
          <a:noFill/>
          <a:ln w="0">
            <a:noFill/>
          </a:ln>
        </p:spPr>
        <p:txBody>
          <a:bodyPr lIns="0" rIns="0" tIns="0" bIns="0" anchor="t">
            <a:normAutofit fontScale="62500" lnSpcReduction="19999"/>
          </a:bodyPr>
          <a:p>
            <a:pPr marL="432000" indent="-324000">
              <a:spcBef>
                <a:spcPts val="1417"/>
              </a:spcBef>
              <a:buClr>
                <a:srgbClr val="000000"/>
              </a:buClr>
              <a:buSzPct val="45000"/>
              <a:buFont typeface="Wingdings" charset="2"/>
              <a:buChar char=""/>
            </a:pPr>
            <a:r>
              <a:rPr b="0" lang="en-US" sz="1800" strike="noStrike" u="none">
                <a:solidFill>
                  <a:srgbClr val="000000"/>
                </a:solidFill>
                <a:uFillTx/>
                <a:latin typeface="Arial"/>
              </a:rPr>
              <a:t>Click to edit the outline text format</a:t>
            </a:r>
            <a:endParaRPr b="0" lang="en-US"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uFillTx/>
                <a:latin typeface="Arial"/>
              </a:rPr>
              <a:t>Second Outline Level</a:t>
            </a:r>
            <a:endParaRPr b="0" lang="en-US"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uFillTx/>
                <a:latin typeface="Arial"/>
              </a:rPr>
              <a:t>Third Outline Level</a:t>
            </a:r>
            <a:endParaRPr b="0" lang="en-US"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1800" strike="noStrike" u="none">
                <a:solidFill>
                  <a:srgbClr val="000000"/>
                </a:solidFill>
                <a:uFillTx/>
                <a:latin typeface="Arial"/>
              </a:rPr>
              <a:t>Fourth Outline Level</a:t>
            </a:r>
            <a:endParaRPr b="0" lang="en-US"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1800" strike="noStrike" u="none">
                <a:solidFill>
                  <a:srgbClr val="000000"/>
                </a:solidFill>
                <a:uFillTx/>
                <a:latin typeface="Arial"/>
              </a:rPr>
              <a:t>Fifth Outline Level</a:t>
            </a:r>
            <a:endParaRPr b="0" lang="en-US"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1800" strike="noStrike" u="none">
                <a:solidFill>
                  <a:srgbClr val="000000"/>
                </a:solidFill>
                <a:uFillTx/>
                <a:latin typeface="Arial"/>
              </a:rPr>
              <a:t>Sixth Outline Level</a:t>
            </a:r>
            <a:endParaRPr b="0" lang="en-US"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1800" strike="noStrike" u="none">
                <a:solidFill>
                  <a:srgbClr val="000000"/>
                </a:solidFill>
                <a:uFillTx/>
                <a:latin typeface="Arial"/>
              </a:rPr>
              <a:t>Seventh Outline Level</a:t>
            </a:r>
            <a:endParaRPr b="0" lang="en-US" sz="1800" strike="noStrike" u="none">
              <a:solidFill>
                <a:srgbClr val="000000"/>
              </a:solidFill>
              <a:uFillTx/>
              <a:latin typeface="Arial"/>
            </a:endParaRPr>
          </a:p>
        </p:txBody>
      </p:sp>
      <p:sp>
        <p:nvSpPr>
          <p:cNvPr id="253" name="PlaceHolder 6"/>
          <p:cNvSpPr>
            <a:spLocks noGrp="1"/>
          </p:cNvSpPr>
          <p:nvPr>
            <p:ph type="body"/>
          </p:nvPr>
        </p:nvSpPr>
        <p:spPr>
          <a:xfrm>
            <a:off x="4319640" y="3682080"/>
            <a:ext cx="3532680" cy="1896480"/>
          </a:xfrm>
          <a:prstGeom prst="rect">
            <a:avLst/>
          </a:prstGeom>
          <a:noFill/>
          <a:ln w="0">
            <a:noFill/>
          </a:ln>
        </p:spPr>
        <p:txBody>
          <a:bodyPr lIns="0" rIns="0" tIns="0" bIns="0" anchor="t">
            <a:normAutofit fontScale="62500" lnSpcReduction="19999"/>
          </a:bodyPr>
          <a:p>
            <a:pPr marL="432000" indent="-324000">
              <a:spcBef>
                <a:spcPts val="1417"/>
              </a:spcBef>
              <a:buClr>
                <a:srgbClr val="000000"/>
              </a:buClr>
              <a:buSzPct val="45000"/>
              <a:buFont typeface="Wingdings" charset="2"/>
              <a:buChar char=""/>
            </a:pPr>
            <a:r>
              <a:rPr b="0" lang="en-US" sz="1800" strike="noStrike" u="none">
                <a:solidFill>
                  <a:srgbClr val="000000"/>
                </a:solidFill>
                <a:uFillTx/>
                <a:latin typeface="Arial"/>
              </a:rPr>
              <a:t>Click to edit the outline text format</a:t>
            </a:r>
            <a:endParaRPr b="0" lang="en-US"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uFillTx/>
                <a:latin typeface="Arial"/>
              </a:rPr>
              <a:t>Second Outline Level</a:t>
            </a:r>
            <a:endParaRPr b="0" lang="en-US"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uFillTx/>
                <a:latin typeface="Arial"/>
              </a:rPr>
              <a:t>Third Outline Level</a:t>
            </a:r>
            <a:endParaRPr b="0" lang="en-US"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1800" strike="noStrike" u="none">
                <a:solidFill>
                  <a:srgbClr val="000000"/>
                </a:solidFill>
                <a:uFillTx/>
                <a:latin typeface="Arial"/>
              </a:rPr>
              <a:t>Fourth Outline Level</a:t>
            </a:r>
            <a:endParaRPr b="0" lang="en-US"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1800" strike="noStrike" u="none">
                <a:solidFill>
                  <a:srgbClr val="000000"/>
                </a:solidFill>
                <a:uFillTx/>
                <a:latin typeface="Arial"/>
              </a:rPr>
              <a:t>Fifth Outline Level</a:t>
            </a:r>
            <a:endParaRPr b="0" lang="en-US"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1800" strike="noStrike" u="none">
                <a:solidFill>
                  <a:srgbClr val="000000"/>
                </a:solidFill>
                <a:uFillTx/>
                <a:latin typeface="Arial"/>
              </a:rPr>
              <a:t>Sixth Outline Level</a:t>
            </a:r>
            <a:endParaRPr b="0" lang="en-US"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1800" strike="noStrike" u="none">
                <a:solidFill>
                  <a:srgbClr val="000000"/>
                </a:solidFill>
                <a:uFillTx/>
                <a:latin typeface="Arial"/>
              </a:rPr>
              <a:t>Seventh Outline Level</a:t>
            </a:r>
            <a:endParaRPr b="0" lang="en-US" sz="1800" strike="noStrike" u="none">
              <a:solidFill>
                <a:srgbClr val="000000"/>
              </a:solidFill>
              <a:uFillTx/>
              <a:latin typeface="Arial"/>
            </a:endParaRPr>
          </a:p>
        </p:txBody>
      </p:sp>
      <p:sp>
        <p:nvSpPr>
          <p:cNvPr id="254" name="PlaceHolder 7"/>
          <p:cNvSpPr>
            <a:spLocks noGrp="1"/>
          </p:cNvSpPr>
          <p:nvPr>
            <p:ph type="body"/>
          </p:nvPr>
        </p:nvSpPr>
        <p:spPr>
          <a:xfrm>
            <a:off x="8029800" y="3682080"/>
            <a:ext cx="3532680" cy="1896480"/>
          </a:xfrm>
          <a:prstGeom prst="rect">
            <a:avLst/>
          </a:prstGeom>
          <a:noFill/>
          <a:ln w="0">
            <a:noFill/>
          </a:ln>
        </p:spPr>
        <p:txBody>
          <a:bodyPr lIns="0" rIns="0" tIns="0" bIns="0" anchor="t">
            <a:normAutofit fontScale="62500" lnSpcReduction="19999"/>
          </a:bodyPr>
          <a:p>
            <a:pPr marL="432000" indent="-324000">
              <a:spcBef>
                <a:spcPts val="1417"/>
              </a:spcBef>
              <a:buClr>
                <a:srgbClr val="000000"/>
              </a:buClr>
              <a:buSzPct val="45000"/>
              <a:buFont typeface="Wingdings" charset="2"/>
              <a:buChar char=""/>
            </a:pPr>
            <a:r>
              <a:rPr b="0" lang="en-US" sz="1800" strike="noStrike" u="none">
                <a:solidFill>
                  <a:srgbClr val="000000"/>
                </a:solidFill>
                <a:uFillTx/>
                <a:latin typeface="Arial"/>
              </a:rPr>
              <a:t>Click to edit the outline text format</a:t>
            </a:r>
            <a:endParaRPr b="0" lang="en-US"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uFillTx/>
                <a:latin typeface="Arial"/>
              </a:rPr>
              <a:t>Second Outline Level</a:t>
            </a:r>
            <a:endParaRPr b="0" lang="en-US"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uFillTx/>
                <a:latin typeface="Arial"/>
              </a:rPr>
              <a:t>Third Outline Level</a:t>
            </a:r>
            <a:endParaRPr b="0" lang="en-US"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1800" strike="noStrike" u="none">
                <a:solidFill>
                  <a:srgbClr val="000000"/>
                </a:solidFill>
                <a:uFillTx/>
                <a:latin typeface="Arial"/>
              </a:rPr>
              <a:t>Fourth Outline Level</a:t>
            </a:r>
            <a:endParaRPr b="0" lang="en-US"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1800" strike="noStrike" u="none">
                <a:solidFill>
                  <a:srgbClr val="000000"/>
                </a:solidFill>
                <a:uFillTx/>
                <a:latin typeface="Arial"/>
              </a:rPr>
              <a:t>Fifth Outline Level</a:t>
            </a:r>
            <a:endParaRPr b="0" lang="en-US"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1800" strike="noStrike" u="none">
                <a:solidFill>
                  <a:srgbClr val="000000"/>
                </a:solidFill>
                <a:uFillTx/>
                <a:latin typeface="Arial"/>
              </a:rPr>
              <a:t>Sixth Outline Level</a:t>
            </a:r>
            <a:endParaRPr b="0" lang="en-US"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1800" strike="noStrike" u="none">
                <a:solidFill>
                  <a:srgbClr val="000000"/>
                </a:solidFill>
                <a:uFillTx/>
                <a:latin typeface="Arial"/>
              </a:rPr>
              <a:t>Seventh Outline Level</a:t>
            </a:r>
            <a:endParaRPr b="0" lang="en-US" sz="1800" strike="noStrike" u="none">
              <a:solidFill>
                <a:srgbClr val="000000"/>
              </a:solidFill>
              <a:uFillTx/>
              <a:latin typeface="Arial"/>
            </a:endParaRPr>
          </a:p>
        </p:txBody>
      </p:sp>
    </p:spTree>
  </p:cSld>
  <p:clrMap bg1="lt1" tx1="dk1" bg2="lt2" tx2="dk2" accent1="accent1" accent2="accent2" accent3="accent3" accent4="accent4" accent5="accent5" accent6="accent6" hlink="hlink" folHlink="folHlink"/>
  <p:sldLayoutIdLst>
    <p:sldLayoutId id="2147483683" r:id="rId4"/>
  </p:sldLayoutIdLst>
</p:sldMaster>
</file>

<file path=ppt/slideMasters/slideMaster1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255" name="CustomShape 1"/>
          <p:cNvSpPr/>
          <p:nvPr/>
        </p:nvSpPr>
        <p:spPr>
          <a:xfrm>
            <a:off x="11323800" y="6585840"/>
            <a:ext cx="924480" cy="227160"/>
          </a:xfrm>
          <a:prstGeom prst="rect">
            <a:avLst/>
          </a:prstGeom>
          <a:noFill/>
          <a:ln w="0">
            <a:noFill/>
          </a:ln>
        </p:spPr>
        <p:style>
          <a:lnRef idx="0"/>
          <a:fillRef idx="0"/>
          <a:effectRef idx="0"/>
          <a:fontRef idx="minor"/>
        </p:style>
        <p:txBody>
          <a:bodyPr wrap="none" lIns="90000" rIns="90000" tIns="45000" bIns="45000" anchor="t">
            <a:spAutoFit/>
          </a:bodyPr>
          <a:p>
            <a:pPr algn="r" defTabSz="914400">
              <a:lnSpc>
                <a:spcPct val="100000"/>
              </a:lnSpc>
            </a:pPr>
            <a:fld id="{DB412D04-6502-4C9B-942F-CD275888B995}" type="slidenum">
              <a:rPr b="0" lang="en-GB" sz="900" strike="noStrike" u="none">
                <a:solidFill>
                  <a:srgbClr val="afabab"/>
                </a:solidFill>
                <a:uFillTx/>
                <a:latin typeface="Arial"/>
                <a:ea typeface="Tahoma"/>
              </a:rPr>
              <a:t>1</a:t>
            </a:fld>
            <a:r>
              <a:rPr b="0" lang="tr-TR" sz="900" strike="noStrike" u="none">
                <a:solidFill>
                  <a:srgbClr val="afabab"/>
                </a:solidFill>
                <a:uFillTx/>
                <a:latin typeface="Arial"/>
                <a:ea typeface="Tahoma"/>
              </a:rPr>
              <a:t> / 62</a:t>
            </a:r>
            <a:endParaRPr b="0" lang="en-US" sz="900" strike="noStrike" u="none">
              <a:solidFill>
                <a:srgbClr val="000000"/>
              </a:solidFill>
              <a:uFillTx/>
              <a:latin typeface="Arial"/>
            </a:endParaRPr>
          </a:p>
        </p:txBody>
      </p:sp>
      <p:pic>
        <p:nvPicPr>
          <p:cNvPr id="256" name="Picture 3" descr=""/>
          <p:cNvPicPr/>
          <p:nvPr/>
        </p:nvPicPr>
        <p:blipFill>
          <a:blip r:embed="rId3"/>
          <a:stretch/>
        </p:blipFill>
        <p:spPr>
          <a:xfrm>
            <a:off x="-18000" y="6361200"/>
            <a:ext cx="1521720" cy="495720"/>
          </a:xfrm>
          <a:prstGeom prst="rect">
            <a:avLst/>
          </a:prstGeom>
          <a:ln w="0">
            <a:noFill/>
          </a:ln>
        </p:spPr>
      </p:pic>
      <p:sp>
        <p:nvSpPr>
          <p:cNvPr id="25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r>
              <a:rPr b="0" lang="en-US" sz="4400" strike="noStrike" u="none">
                <a:solidFill>
                  <a:srgbClr val="000000"/>
                </a:solidFill>
                <a:uFillTx/>
                <a:latin typeface="Arial"/>
              </a:rPr>
              <a:t>Click to edit the title text format</a:t>
            </a:r>
            <a:endParaRPr b="0" lang="en-US" sz="4400" strike="noStrike" u="none">
              <a:solidFill>
                <a:srgbClr val="000000"/>
              </a:solidFill>
              <a:uFillTx/>
              <a:latin typeface="Arial"/>
            </a:endParaRPr>
          </a:p>
        </p:txBody>
      </p:sp>
      <p:sp>
        <p:nvSpPr>
          <p:cNvPr id="258" name="PlaceHolder 2"/>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trike="noStrike" u="none">
                <a:solidFill>
                  <a:srgbClr val="000000"/>
                </a:solidFill>
                <a:uFillTx/>
                <a:latin typeface="Arial"/>
              </a:rPr>
              <a:t>Click to edit the outline text format</a:t>
            </a:r>
            <a:endParaRPr b="0" lang="en-US" sz="32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2800" strike="noStrike" u="none">
                <a:solidFill>
                  <a:srgbClr val="000000"/>
                </a:solidFill>
                <a:uFillTx/>
                <a:latin typeface="Arial"/>
              </a:rPr>
              <a:t>Second Outline Level</a:t>
            </a:r>
            <a:endParaRPr b="0" lang="en-US" sz="2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2400" strike="noStrike" u="none">
                <a:solidFill>
                  <a:srgbClr val="000000"/>
                </a:solidFill>
                <a:uFillTx/>
                <a:latin typeface="Arial"/>
              </a:rPr>
              <a:t>Third Outline Level</a:t>
            </a:r>
            <a:endParaRPr b="0" lang="en-US" sz="24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2000" strike="noStrike" u="none">
                <a:solidFill>
                  <a:srgbClr val="000000"/>
                </a:solidFill>
                <a:uFillTx/>
                <a:latin typeface="Arial"/>
              </a:rPr>
              <a:t>Fourth Outline Level</a:t>
            </a:r>
            <a:endParaRPr b="0" lang="en-US" sz="20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2000" strike="noStrike" u="none">
                <a:solidFill>
                  <a:srgbClr val="000000"/>
                </a:solidFill>
                <a:uFillTx/>
                <a:latin typeface="Arial"/>
              </a:rPr>
              <a:t>Fifth Outline Level</a:t>
            </a:r>
            <a:endParaRPr b="0" lang="en-US" sz="20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2000" strike="noStrike" u="none">
                <a:solidFill>
                  <a:srgbClr val="000000"/>
                </a:solidFill>
                <a:uFillTx/>
                <a:latin typeface="Arial"/>
              </a:rPr>
              <a:t>Sixth Outline Level</a:t>
            </a:r>
            <a:endParaRPr b="0" lang="en-US" sz="20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2000" strike="noStrike" u="none">
                <a:solidFill>
                  <a:srgbClr val="000000"/>
                </a:solidFill>
                <a:uFillTx/>
                <a:latin typeface="Arial"/>
              </a:rPr>
              <a:t>Seventh Outline Level</a:t>
            </a:r>
            <a:endParaRPr b="0" lang="en-US" sz="2000" strike="noStrike" u="none">
              <a:solidFill>
                <a:srgbClr val="000000"/>
              </a:solidFill>
              <a:uFillTx/>
              <a:latin typeface="Arial"/>
            </a:endParaRPr>
          </a:p>
        </p:txBody>
      </p:sp>
    </p:spTree>
  </p:cSld>
  <p:clrMap bg1="lt1" tx1="dk1" bg2="lt2" tx2="dk2" accent1="accent1" accent2="accent2" accent3="accent3" accent4="accent4" accent5="accent5" accent6="accent6" hlink="hlink" folHlink="folHlink"/>
  <p:sldLayoutIdLst>
    <p:sldLayoutId id="2147483685" r:id="rId4"/>
  </p:sldLayoutIdLst>
</p:sldMaster>
</file>

<file path=ppt/slideMasters/slideMaster2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259" name="CustomShape 1"/>
          <p:cNvSpPr/>
          <p:nvPr/>
        </p:nvSpPr>
        <p:spPr>
          <a:xfrm>
            <a:off x="11323800" y="6585840"/>
            <a:ext cx="924480" cy="227160"/>
          </a:xfrm>
          <a:prstGeom prst="rect">
            <a:avLst/>
          </a:prstGeom>
          <a:noFill/>
          <a:ln w="0">
            <a:noFill/>
          </a:ln>
        </p:spPr>
        <p:style>
          <a:lnRef idx="0"/>
          <a:fillRef idx="0"/>
          <a:effectRef idx="0"/>
          <a:fontRef idx="minor"/>
        </p:style>
        <p:txBody>
          <a:bodyPr wrap="none" lIns="90000" rIns="90000" tIns="45000" bIns="45000" anchor="t">
            <a:spAutoFit/>
          </a:bodyPr>
          <a:p>
            <a:pPr algn="r" defTabSz="914400">
              <a:lnSpc>
                <a:spcPct val="100000"/>
              </a:lnSpc>
            </a:pPr>
            <a:fld id="{5589C6AE-941B-4C13-8A23-B7C19699D9CF}" type="slidenum">
              <a:rPr b="0" lang="en-GB" sz="900" strike="noStrike" u="none">
                <a:solidFill>
                  <a:srgbClr val="afabab"/>
                </a:solidFill>
                <a:uFillTx/>
                <a:latin typeface="Arial"/>
                <a:ea typeface="Tahoma"/>
              </a:rPr>
              <a:t>1</a:t>
            </a:fld>
            <a:r>
              <a:rPr b="0" lang="tr-TR" sz="900" strike="noStrike" u="none">
                <a:solidFill>
                  <a:srgbClr val="afabab"/>
                </a:solidFill>
                <a:uFillTx/>
                <a:latin typeface="Arial"/>
                <a:ea typeface="Tahoma"/>
              </a:rPr>
              <a:t> / 62</a:t>
            </a:r>
            <a:endParaRPr b="0" lang="en-US" sz="900" strike="noStrike" u="none">
              <a:solidFill>
                <a:srgbClr val="000000"/>
              </a:solidFill>
              <a:uFillTx/>
              <a:latin typeface="Arial"/>
            </a:endParaRPr>
          </a:p>
        </p:txBody>
      </p:sp>
      <p:pic>
        <p:nvPicPr>
          <p:cNvPr id="260" name="Picture 3" descr=""/>
          <p:cNvPicPr/>
          <p:nvPr/>
        </p:nvPicPr>
        <p:blipFill>
          <a:blip r:embed="rId3"/>
          <a:stretch/>
        </p:blipFill>
        <p:spPr>
          <a:xfrm>
            <a:off x="-18000" y="6361200"/>
            <a:ext cx="1521720" cy="495720"/>
          </a:xfrm>
          <a:prstGeom prst="rect">
            <a:avLst/>
          </a:prstGeom>
          <a:ln w="0">
            <a:noFill/>
          </a:ln>
        </p:spPr>
      </p:pic>
      <p:sp>
        <p:nvSpPr>
          <p:cNvPr id="261"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buNone/>
            </a:pPr>
            <a:r>
              <a:rPr b="0" lang="en-US" sz="1800" strike="noStrike" u="none">
                <a:solidFill>
                  <a:srgbClr val="000000"/>
                </a:solidFill>
                <a:uFillTx/>
                <a:latin typeface="Arial"/>
              </a:rPr>
              <a:t>Click to edit the title text format</a:t>
            </a:r>
            <a:endParaRPr b="0" lang="en-US" sz="1800" strike="noStrike" u="none">
              <a:solidFill>
                <a:srgbClr val="000000"/>
              </a:solidFill>
              <a:uFillTx/>
              <a:latin typeface="Arial"/>
            </a:endParaRPr>
          </a:p>
        </p:txBody>
      </p:sp>
    </p:spTree>
  </p:cSld>
  <p:clrMap bg1="lt1" tx1="dk1" bg2="lt2" tx2="dk2" accent1="accent1" accent2="accent2" accent3="accent3" accent4="accent4" accent5="accent5" accent6="accent6" hlink="hlink" folHlink="folHlink"/>
  <p:sldLayoutIdLst>
    <p:sldLayoutId id="2147483687" r:id="rId4"/>
  </p:sldLayoutIdLst>
</p:sldMaster>
</file>

<file path=ppt/slideMasters/slideMaster2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264" name="CustomShape 1"/>
          <p:cNvSpPr/>
          <p:nvPr/>
        </p:nvSpPr>
        <p:spPr>
          <a:xfrm>
            <a:off x="11323800" y="6585840"/>
            <a:ext cx="924480" cy="227160"/>
          </a:xfrm>
          <a:prstGeom prst="rect">
            <a:avLst/>
          </a:prstGeom>
          <a:noFill/>
          <a:ln w="0">
            <a:noFill/>
          </a:ln>
        </p:spPr>
        <p:style>
          <a:lnRef idx="0"/>
          <a:fillRef idx="0"/>
          <a:effectRef idx="0"/>
          <a:fontRef idx="minor"/>
        </p:style>
        <p:txBody>
          <a:bodyPr wrap="none" lIns="90000" rIns="90000" tIns="45000" bIns="45000" anchor="t">
            <a:spAutoFit/>
          </a:bodyPr>
          <a:p>
            <a:pPr algn="r" defTabSz="914400">
              <a:lnSpc>
                <a:spcPct val="100000"/>
              </a:lnSpc>
            </a:pPr>
            <a:fld id="{16D8A2CC-51AE-4085-9CEA-2F965650FE7D}" type="slidenum">
              <a:rPr b="0" lang="en-GB" sz="900" strike="noStrike" u="none">
                <a:solidFill>
                  <a:srgbClr val="afabab"/>
                </a:solidFill>
                <a:uFillTx/>
                <a:latin typeface="Arial"/>
                <a:ea typeface="Tahoma"/>
              </a:rPr>
              <a:t>1</a:t>
            </a:fld>
            <a:r>
              <a:rPr b="0" lang="tr-TR" sz="900" strike="noStrike" u="none">
                <a:solidFill>
                  <a:srgbClr val="afabab"/>
                </a:solidFill>
                <a:uFillTx/>
                <a:latin typeface="Arial"/>
                <a:ea typeface="Tahoma"/>
              </a:rPr>
              <a:t> / 62</a:t>
            </a:r>
            <a:endParaRPr b="0" lang="en-US" sz="900" strike="noStrike" u="none">
              <a:solidFill>
                <a:srgbClr val="000000"/>
              </a:solidFill>
              <a:uFillTx/>
              <a:latin typeface="Arial"/>
            </a:endParaRPr>
          </a:p>
        </p:txBody>
      </p:sp>
      <p:pic>
        <p:nvPicPr>
          <p:cNvPr id="265" name="Picture 3" descr=""/>
          <p:cNvPicPr/>
          <p:nvPr/>
        </p:nvPicPr>
        <p:blipFill>
          <a:blip r:embed="rId3"/>
          <a:stretch/>
        </p:blipFill>
        <p:spPr>
          <a:xfrm>
            <a:off x="-18000" y="6361200"/>
            <a:ext cx="1521720" cy="495720"/>
          </a:xfrm>
          <a:prstGeom prst="rect">
            <a:avLst/>
          </a:prstGeom>
          <a:ln w="0">
            <a:noFill/>
          </a:ln>
        </p:spPr>
      </p:pic>
      <p:sp>
        <p:nvSpPr>
          <p:cNvPr id="266"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buNone/>
            </a:pPr>
            <a:r>
              <a:rPr b="0" lang="en-US" sz="1800" strike="noStrike" u="none">
                <a:solidFill>
                  <a:srgbClr val="000000"/>
                </a:solidFill>
                <a:uFillTx/>
                <a:latin typeface="Arial"/>
              </a:rPr>
              <a:t>Click to edit the title text format</a:t>
            </a:r>
            <a:endParaRPr b="0" lang="en-US" sz="1800" strike="noStrike" u="none">
              <a:solidFill>
                <a:srgbClr val="000000"/>
              </a:solidFill>
              <a:uFillTx/>
              <a:latin typeface="Arial"/>
            </a:endParaRPr>
          </a:p>
        </p:txBody>
      </p:sp>
      <p:sp>
        <p:nvSpPr>
          <p:cNvPr id="267" name="PlaceHolder 2"/>
          <p:cNvSpPr>
            <a:spLocks noGrp="1"/>
          </p:cNvSpPr>
          <p:nvPr>
            <p:ph type="body"/>
          </p:nvPr>
        </p:nvSpPr>
        <p:spPr>
          <a:xfrm>
            <a:off x="609480" y="1604520"/>
            <a:ext cx="109720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trike="noStrike" u="none">
                <a:solidFill>
                  <a:srgbClr val="000000"/>
                </a:solidFill>
                <a:uFillTx/>
                <a:latin typeface="Arial"/>
              </a:rPr>
              <a:t>Click to edit the outline text format</a:t>
            </a:r>
            <a:endParaRPr b="0" lang="en-US"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uFillTx/>
                <a:latin typeface="Arial"/>
              </a:rPr>
              <a:t>Second Outline Level</a:t>
            </a:r>
            <a:endParaRPr b="0" lang="en-US"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uFillTx/>
                <a:latin typeface="Arial"/>
              </a:rPr>
              <a:t>Third Outline Level</a:t>
            </a:r>
            <a:endParaRPr b="0" lang="en-US"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1800" strike="noStrike" u="none">
                <a:solidFill>
                  <a:srgbClr val="000000"/>
                </a:solidFill>
                <a:uFillTx/>
                <a:latin typeface="Arial"/>
              </a:rPr>
              <a:t>Fourth Outline Level</a:t>
            </a:r>
            <a:endParaRPr b="0" lang="en-US"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1800" strike="noStrike" u="none">
                <a:solidFill>
                  <a:srgbClr val="000000"/>
                </a:solidFill>
                <a:uFillTx/>
                <a:latin typeface="Arial"/>
              </a:rPr>
              <a:t>Fifth Outline Level</a:t>
            </a:r>
            <a:endParaRPr b="0" lang="en-US"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1800" strike="noStrike" u="none">
                <a:solidFill>
                  <a:srgbClr val="000000"/>
                </a:solidFill>
                <a:uFillTx/>
                <a:latin typeface="Arial"/>
              </a:rPr>
              <a:t>Sixth Outline Level</a:t>
            </a:r>
            <a:endParaRPr b="0" lang="en-US"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1800" strike="noStrike" u="none">
                <a:solidFill>
                  <a:srgbClr val="000000"/>
                </a:solidFill>
                <a:uFillTx/>
                <a:latin typeface="Arial"/>
              </a:rPr>
              <a:t>Seventh Outline Level</a:t>
            </a:r>
            <a:endParaRPr b="0" lang="en-US" sz="1800" strike="noStrike" u="none">
              <a:solidFill>
                <a:srgbClr val="000000"/>
              </a:solidFill>
              <a:uFillTx/>
              <a:latin typeface="Arial"/>
            </a:endParaRPr>
          </a:p>
        </p:txBody>
      </p:sp>
    </p:spTree>
  </p:cSld>
  <p:clrMap bg1="lt1" tx1="dk1" bg2="lt2" tx2="dk2" accent1="accent1" accent2="accent2" accent3="accent3" accent4="accent4" accent5="accent5" accent6="accent6" hlink="hlink" folHlink="folHlink"/>
  <p:sldLayoutIdLst>
    <p:sldLayoutId id="2147483689" r:id="rId4"/>
  </p:sldLayoutIdLst>
</p:sldMaster>
</file>

<file path=ppt/slideMasters/slideMaster2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270" name="CustomShape 1"/>
          <p:cNvSpPr/>
          <p:nvPr/>
        </p:nvSpPr>
        <p:spPr>
          <a:xfrm>
            <a:off x="11323800" y="6585840"/>
            <a:ext cx="924480" cy="227160"/>
          </a:xfrm>
          <a:prstGeom prst="rect">
            <a:avLst/>
          </a:prstGeom>
          <a:noFill/>
          <a:ln w="0">
            <a:noFill/>
          </a:ln>
        </p:spPr>
        <p:style>
          <a:lnRef idx="0"/>
          <a:fillRef idx="0"/>
          <a:effectRef idx="0"/>
          <a:fontRef idx="minor"/>
        </p:style>
        <p:txBody>
          <a:bodyPr wrap="none" lIns="90000" rIns="90000" tIns="45000" bIns="45000" anchor="t">
            <a:spAutoFit/>
          </a:bodyPr>
          <a:p>
            <a:pPr algn="r" defTabSz="914400">
              <a:lnSpc>
                <a:spcPct val="100000"/>
              </a:lnSpc>
            </a:pPr>
            <a:fld id="{70CAA14B-1D1E-48F5-A42D-2AE13C96C3FC}" type="slidenum">
              <a:rPr b="0" lang="en-GB" sz="900" strike="noStrike" u="none">
                <a:solidFill>
                  <a:srgbClr val="afabab"/>
                </a:solidFill>
                <a:uFillTx/>
                <a:latin typeface="Arial"/>
                <a:ea typeface="Tahoma"/>
              </a:rPr>
              <a:t>1</a:t>
            </a:fld>
            <a:r>
              <a:rPr b="0" lang="tr-TR" sz="900" strike="noStrike" u="none">
                <a:solidFill>
                  <a:srgbClr val="afabab"/>
                </a:solidFill>
                <a:uFillTx/>
                <a:latin typeface="Arial"/>
                <a:ea typeface="Tahoma"/>
              </a:rPr>
              <a:t> / 62</a:t>
            </a:r>
            <a:endParaRPr b="0" lang="en-US" sz="900" strike="noStrike" u="none">
              <a:solidFill>
                <a:srgbClr val="000000"/>
              </a:solidFill>
              <a:uFillTx/>
              <a:latin typeface="Arial"/>
            </a:endParaRPr>
          </a:p>
        </p:txBody>
      </p:sp>
      <p:pic>
        <p:nvPicPr>
          <p:cNvPr id="271" name="Picture 3" descr=""/>
          <p:cNvPicPr/>
          <p:nvPr/>
        </p:nvPicPr>
        <p:blipFill>
          <a:blip r:embed="rId3"/>
          <a:stretch/>
        </p:blipFill>
        <p:spPr>
          <a:xfrm>
            <a:off x="-18000" y="6361200"/>
            <a:ext cx="1521720" cy="495720"/>
          </a:xfrm>
          <a:prstGeom prst="rect">
            <a:avLst/>
          </a:prstGeom>
          <a:ln w="0">
            <a:noFill/>
          </a:ln>
        </p:spPr>
      </p:pic>
      <p:sp>
        <p:nvSpPr>
          <p:cNvPr id="272"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buNone/>
            </a:pPr>
            <a:r>
              <a:rPr b="0" lang="en-US" sz="1800" strike="noStrike" u="none">
                <a:solidFill>
                  <a:srgbClr val="000000"/>
                </a:solidFill>
                <a:uFillTx/>
                <a:latin typeface="Arial"/>
              </a:rPr>
              <a:t>Click to edit the title text format</a:t>
            </a:r>
            <a:endParaRPr b="0" lang="en-US" sz="1800" strike="noStrike" u="none">
              <a:solidFill>
                <a:srgbClr val="000000"/>
              </a:solidFill>
              <a:uFillTx/>
              <a:latin typeface="Arial"/>
            </a:endParaRPr>
          </a:p>
        </p:txBody>
      </p:sp>
      <p:sp>
        <p:nvSpPr>
          <p:cNvPr id="273" name="PlaceHolder 2"/>
          <p:cNvSpPr>
            <a:spLocks noGrp="1"/>
          </p:cNvSpPr>
          <p:nvPr>
            <p:ph type="body"/>
          </p:nvPr>
        </p:nvSpPr>
        <p:spPr>
          <a:xfrm>
            <a:off x="609480" y="1604520"/>
            <a:ext cx="535392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trike="noStrike" u="none">
                <a:solidFill>
                  <a:srgbClr val="000000"/>
                </a:solidFill>
                <a:uFillTx/>
                <a:latin typeface="Arial"/>
              </a:rPr>
              <a:t>Click to edit the outline text format</a:t>
            </a:r>
            <a:endParaRPr b="0" lang="en-US"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uFillTx/>
                <a:latin typeface="Arial"/>
              </a:rPr>
              <a:t>Second Outline Level</a:t>
            </a:r>
            <a:endParaRPr b="0" lang="en-US"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uFillTx/>
                <a:latin typeface="Arial"/>
              </a:rPr>
              <a:t>Third Outline Level</a:t>
            </a:r>
            <a:endParaRPr b="0" lang="en-US"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1800" strike="noStrike" u="none">
                <a:solidFill>
                  <a:srgbClr val="000000"/>
                </a:solidFill>
                <a:uFillTx/>
                <a:latin typeface="Arial"/>
              </a:rPr>
              <a:t>Fourth Outline Level</a:t>
            </a:r>
            <a:endParaRPr b="0" lang="en-US"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1800" strike="noStrike" u="none">
                <a:solidFill>
                  <a:srgbClr val="000000"/>
                </a:solidFill>
                <a:uFillTx/>
                <a:latin typeface="Arial"/>
              </a:rPr>
              <a:t>Fifth Outline Level</a:t>
            </a:r>
            <a:endParaRPr b="0" lang="en-US"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1800" strike="noStrike" u="none">
                <a:solidFill>
                  <a:srgbClr val="000000"/>
                </a:solidFill>
                <a:uFillTx/>
                <a:latin typeface="Arial"/>
              </a:rPr>
              <a:t>Sixth Outline Level</a:t>
            </a:r>
            <a:endParaRPr b="0" lang="en-US"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1800" strike="noStrike" u="none">
                <a:solidFill>
                  <a:srgbClr val="000000"/>
                </a:solidFill>
                <a:uFillTx/>
                <a:latin typeface="Arial"/>
              </a:rPr>
              <a:t>Seventh Outline Level</a:t>
            </a:r>
            <a:endParaRPr b="0" lang="en-US" sz="1800" strike="noStrike" u="none">
              <a:solidFill>
                <a:srgbClr val="000000"/>
              </a:solidFill>
              <a:uFillTx/>
              <a:latin typeface="Arial"/>
            </a:endParaRPr>
          </a:p>
        </p:txBody>
      </p:sp>
      <p:sp>
        <p:nvSpPr>
          <p:cNvPr id="274" name="PlaceHolder 3"/>
          <p:cNvSpPr>
            <a:spLocks noGrp="1"/>
          </p:cNvSpPr>
          <p:nvPr>
            <p:ph type="body"/>
          </p:nvPr>
        </p:nvSpPr>
        <p:spPr>
          <a:xfrm>
            <a:off x="6231960" y="1604520"/>
            <a:ext cx="535392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trike="noStrike" u="none">
                <a:solidFill>
                  <a:srgbClr val="000000"/>
                </a:solidFill>
                <a:uFillTx/>
                <a:latin typeface="Arial"/>
              </a:rPr>
              <a:t>Click to edit the outline text format</a:t>
            </a:r>
            <a:endParaRPr b="0" lang="en-US"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uFillTx/>
                <a:latin typeface="Arial"/>
              </a:rPr>
              <a:t>Second Outline Level</a:t>
            </a:r>
            <a:endParaRPr b="0" lang="en-US"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uFillTx/>
                <a:latin typeface="Arial"/>
              </a:rPr>
              <a:t>Third Outline Level</a:t>
            </a:r>
            <a:endParaRPr b="0" lang="en-US"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1800" strike="noStrike" u="none">
                <a:solidFill>
                  <a:srgbClr val="000000"/>
                </a:solidFill>
                <a:uFillTx/>
                <a:latin typeface="Arial"/>
              </a:rPr>
              <a:t>Fourth Outline Level</a:t>
            </a:r>
            <a:endParaRPr b="0" lang="en-US"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1800" strike="noStrike" u="none">
                <a:solidFill>
                  <a:srgbClr val="000000"/>
                </a:solidFill>
                <a:uFillTx/>
                <a:latin typeface="Arial"/>
              </a:rPr>
              <a:t>Fifth Outline Level</a:t>
            </a:r>
            <a:endParaRPr b="0" lang="en-US"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1800" strike="noStrike" u="none">
                <a:solidFill>
                  <a:srgbClr val="000000"/>
                </a:solidFill>
                <a:uFillTx/>
                <a:latin typeface="Arial"/>
              </a:rPr>
              <a:t>Sixth Outline Level</a:t>
            </a:r>
            <a:endParaRPr b="0" lang="en-US"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1800" strike="noStrike" u="none">
                <a:solidFill>
                  <a:srgbClr val="000000"/>
                </a:solidFill>
                <a:uFillTx/>
                <a:latin typeface="Arial"/>
              </a:rPr>
              <a:t>Seventh Outline Level</a:t>
            </a:r>
            <a:endParaRPr b="0" lang="en-US" sz="1800" strike="noStrike" u="none">
              <a:solidFill>
                <a:srgbClr val="000000"/>
              </a:solidFill>
              <a:uFillTx/>
              <a:latin typeface="Arial"/>
            </a:endParaRPr>
          </a:p>
        </p:txBody>
      </p:sp>
    </p:spTree>
  </p:cSld>
  <p:clrMap bg1="lt1" tx1="dk1" bg2="lt2" tx2="dk2" accent1="accent1" accent2="accent2" accent3="accent3" accent4="accent4" accent5="accent5" accent6="accent6" hlink="hlink" folHlink="folHlink"/>
  <p:sldLayoutIdLst>
    <p:sldLayoutId id="2147483691" r:id="rId4"/>
  </p:sldLayoutIdLst>
</p:sldMaster>
</file>

<file path=ppt/slideMasters/slideMaster2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278" name="CustomShape 1"/>
          <p:cNvSpPr/>
          <p:nvPr/>
        </p:nvSpPr>
        <p:spPr>
          <a:xfrm>
            <a:off x="11323800" y="6585840"/>
            <a:ext cx="924480" cy="227160"/>
          </a:xfrm>
          <a:prstGeom prst="rect">
            <a:avLst/>
          </a:prstGeom>
          <a:noFill/>
          <a:ln w="0">
            <a:noFill/>
          </a:ln>
        </p:spPr>
        <p:style>
          <a:lnRef idx="0"/>
          <a:fillRef idx="0"/>
          <a:effectRef idx="0"/>
          <a:fontRef idx="minor"/>
        </p:style>
        <p:txBody>
          <a:bodyPr wrap="none" lIns="90000" rIns="90000" tIns="45000" bIns="45000" anchor="t">
            <a:spAutoFit/>
          </a:bodyPr>
          <a:p>
            <a:pPr algn="r" defTabSz="914400">
              <a:lnSpc>
                <a:spcPct val="100000"/>
              </a:lnSpc>
            </a:pPr>
            <a:fld id="{D84BAC08-F101-4648-9259-5B9C36330135}" type="slidenum">
              <a:rPr b="0" lang="en-GB" sz="900" strike="noStrike" u="none">
                <a:solidFill>
                  <a:srgbClr val="afabab"/>
                </a:solidFill>
                <a:uFillTx/>
                <a:latin typeface="Arial"/>
                <a:ea typeface="Tahoma"/>
              </a:rPr>
              <a:t>1</a:t>
            </a:fld>
            <a:r>
              <a:rPr b="0" lang="tr-TR" sz="900" strike="noStrike" u="none">
                <a:solidFill>
                  <a:srgbClr val="afabab"/>
                </a:solidFill>
                <a:uFillTx/>
                <a:latin typeface="Arial"/>
                <a:ea typeface="Tahoma"/>
              </a:rPr>
              <a:t> / 62</a:t>
            </a:r>
            <a:endParaRPr b="0" lang="en-US" sz="900" strike="noStrike" u="none">
              <a:solidFill>
                <a:srgbClr val="000000"/>
              </a:solidFill>
              <a:uFillTx/>
              <a:latin typeface="Arial"/>
            </a:endParaRPr>
          </a:p>
        </p:txBody>
      </p:sp>
      <p:pic>
        <p:nvPicPr>
          <p:cNvPr id="279" name="Picture 3" descr=""/>
          <p:cNvPicPr/>
          <p:nvPr/>
        </p:nvPicPr>
        <p:blipFill>
          <a:blip r:embed="rId3"/>
          <a:stretch/>
        </p:blipFill>
        <p:spPr>
          <a:xfrm>
            <a:off x="-18000" y="6361200"/>
            <a:ext cx="1521720" cy="495720"/>
          </a:xfrm>
          <a:prstGeom prst="rect">
            <a:avLst/>
          </a:prstGeom>
          <a:ln w="0">
            <a:noFill/>
          </a:ln>
        </p:spPr>
      </p:pic>
      <p:sp>
        <p:nvSpPr>
          <p:cNvPr id="280"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buNone/>
            </a:pPr>
            <a:r>
              <a:rPr b="0" lang="en-US" sz="1800" strike="noStrike" u="none">
                <a:solidFill>
                  <a:srgbClr val="000000"/>
                </a:solidFill>
                <a:uFillTx/>
                <a:latin typeface="Arial"/>
              </a:rPr>
              <a:t>Click to edit the title text format</a:t>
            </a:r>
            <a:endParaRPr b="0" lang="en-US" sz="1800" strike="noStrike" u="none">
              <a:solidFill>
                <a:srgbClr val="000000"/>
              </a:solidFill>
              <a:uFillTx/>
              <a:latin typeface="Arial"/>
            </a:endParaRPr>
          </a:p>
        </p:txBody>
      </p:sp>
    </p:spTree>
  </p:cSld>
  <p:clrMap bg1="lt1" tx1="dk1" bg2="lt2" tx2="dk2" accent1="accent1" accent2="accent2" accent3="accent3" accent4="accent4" accent5="accent5" accent6="accent6" hlink="hlink" folHlink="folHlink"/>
  <p:sldLayoutIdLst>
    <p:sldLayoutId id="2147483693" r:id="rId4"/>
  </p:sldLayoutIdLst>
</p:sldMaster>
</file>

<file path=ppt/slideMasters/slideMaster2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282" name="CustomShape 1"/>
          <p:cNvSpPr/>
          <p:nvPr/>
        </p:nvSpPr>
        <p:spPr>
          <a:xfrm>
            <a:off x="11323800" y="6585840"/>
            <a:ext cx="924480" cy="227160"/>
          </a:xfrm>
          <a:prstGeom prst="rect">
            <a:avLst/>
          </a:prstGeom>
          <a:noFill/>
          <a:ln w="0">
            <a:noFill/>
          </a:ln>
        </p:spPr>
        <p:style>
          <a:lnRef idx="0"/>
          <a:fillRef idx="0"/>
          <a:effectRef idx="0"/>
          <a:fontRef idx="minor"/>
        </p:style>
        <p:txBody>
          <a:bodyPr wrap="none" lIns="90000" rIns="90000" tIns="45000" bIns="45000" anchor="t">
            <a:spAutoFit/>
          </a:bodyPr>
          <a:p>
            <a:pPr algn="r" defTabSz="914400">
              <a:lnSpc>
                <a:spcPct val="100000"/>
              </a:lnSpc>
            </a:pPr>
            <a:fld id="{55482C19-8539-4F99-994F-8C61C5B83067}" type="slidenum">
              <a:rPr b="0" lang="en-GB" sz="900" strike="noStrike" u="none">
                <a:solidFill>
                  <a:srgbClr val="afabab"/>
                </a:solidFill>
                <a:uFillTx/>
                <a:latin typeface="Arial"/>
                <a:ea typeface="Tahoma"/>
              </a:rPr>
              <a:t>1</a:t>
            </a:fld>
            <a:r>
              <a:rPr b="0" lang="tr-TR" sz="900" strike="noStrike" u="none">
                <a:solidFill>
                  <a:srgbClr val="afabab"/>
                </a:solidFill>
                <a:uFillTx/>
                <a:latin typeface="Arial"/>
                <a:ea typeface="Tahoma"/>
              </a:rPr>
              <a:t> / 62</a:t>
            </a:r>
            <a:endParaRPr b="0" lang="en-US" sz="900" strike="noStrike" u="none">
              <a:solidFill>
                <a:srgbClr val="000000"/>
              </a:solidFill>
              <a:uFillTx/>
              <a:latin typeface="Arial"/>
            </a:endParaRPr>
          </a:p>
        </p:txBody>
      </p:sp>
      <p:pic>
        <p:nvPicPr>
          <p:cNvPr id="283" name="Picture 3" descr=""/>
          <p:cNvPicPr/>
          <p:nvPr/>
        </p:nvPicPr>
        <p:blipFill>
          <a:blip r:embed="rId3"/>
          <a:stretch/>
        </p:blipFill>
        <p:spPr>
          <a:xfrm>
            <a:off x="-18000" y="6361200"/>
            <a:ext cx="1521720" cy="495720"/>
          </a:xfrm>
          <a:prstGeom prst="rect">
            <a:avLst/>
          </a:prstGeom>
          <a:ln w="0">
            <a:noFill/>
          </a:ln>
        </p:spPr>
      </p:pic>
    </p:spTree>
  </p:cSld>
  <p:clrMap bg1="lt1" tx1="dk1" bg2="lt2" tx2="dk2" accent1="accent1" accent2="accent2" accent3="accent3" accent4="accent4" accent5="accent5" accent6="accent6" hlink="hlink" folHlink="folHlink"/>
  <p:sldLayoutIdLst>
    <p:sldLayoutId id="2147483695" r:id="rId4"/>
  </p:sldLayoutIdLst>
</p:sldMaster>
</file>

<file path=ppt/slideMasters/slideMaster2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284" name="CustomShape 1"/>
          <p:cNvSpPr/>
          <p:nvPr/>
        </p:nvSpPr>
        <p:spPr>
          <a:xfrm>
            <a:off x="11323800" y="6585840"/>
            <a:ext cx="924480" cy="227160"/>
          </a:xfrm>
          <a:prstGeom prst="rect">
            <a:avLst/>
          </a:prstGeom>
          <a:noFill/>
          <a:ln w="0">
            <a:noFill/>
          </a:ln>
        </p:spPr>
        <p:style>
          <a:lnRef idx="0"/>
          <a:fillRef idx="0"/>
          <a:effectRef idx="0"/>
          <a:fontRef idx="minor"/>
        </p:style>
        <p:txBody>
          <a:bodyPr wrap="none" lIns="90000" rIns="90000" tIns="45000" bIns="45000" anchor="t">
            <a:spAutoFit/>
          </a:bodyPr>
          <a:p>
            <a:pPr algn="r" defTabSz="914400">
              <a:lnSpc>
                <a:spcPct val="100000"/>
              </a:lnSpc>
            </a:pPr>
            <a:fld id="{CF3C5F69-BFB3-4BFB-B926-168D7615FF95}" type="slidenum">
              <a:rPr b="0" lang="en-GB" sz="900" strike="noStrike" u="none">
                <a:solidFill>
                  <a:srgbClr val="afabab"/>
                </a:solidFill>
                <a:uFillTx/>
                <a:latin typeface="Arial"/>
                <a:ea typeface="Tahoma"/>
              </a:rPr>
              <a:t>1</a:t>
            </a:fld>
            <a:r>
              <a:rPr b="0" lang="tr-TR" sz="900" strike="noStrike" u="none">
                <a:solidFill>
                  <a:srgbClr val="afabab"/>
                </a:solidFill>
                <a:uFillTx/>
                <a:latin typeface="Arial"/>
                <a:ea typeface="Tahoma"/>
              </a:rPr>
              <a:t> / 62</a:t>
            </a:r>
            <a:endParaRPr b="0" lang="en-US" sz="900" strike="noStrike" u="none">
              <a:solidFill>
                <a:srgbClr val="ffffff"/>
              </a:solidFill>
              <a:uFillTx/>
              <a:latin typeface="Arial"/>
            </a:endParaRPr>
          </a:p>
        </p:txBody>
      </p:sp>
      <p:pic>
        <p:nvPicPr>
          <p:cNvPr id="285" name="Picture 7" descr=""/>
          <p:cNvPicPr/>
          <p:nvPr/>
        </p:nvPicPr>
        <p:blipFill>
          <a:blip r:embed="rId3"/>
          <a:stretch/>
        </p:blipFill>
        <p:spPr>
          <a:xfrm>
            <a:off x="233640" y="567720"/>
            <a:ext cx="3818160" cy="1252800"/>
          </a:xfrm>
          <a:prstGeom prst="rect">
            <a:avLst/>
          </a:prstGeom>
          <a:ln w="0">
            <a:noFill/>
          </a:ln>
        </p:spPr>
      </p:pic>
      <p:sp>
        <p:nvSpPr>
          <p:cNvPr id="286"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buNone/>
            </a:pPr>
            <a:r>
              <a:rPr b="0" lang="en-US" sz="1800" strike="noStrike" u="none">
                <a:solidFill>
                  <a:srgbClr val="ffffff"/>
                </a:solidFill>
                <a:uFillTx/>
                <a:latin typeface="Arial"/>
              </a:rPr>
              <a:t>Click to edit the title text format</a:t>
            </a:r>
            <a:endParaRPr b="0" lang="en-US" sz="1800" strike="noStrike" u="none">
              <a:solidFill>
                <a:srgbClr val="ffffff"/>
              </a:solidFill>
              <a:uFillTx/>
              <a:latin typeface="Arial"/>
            </a:endParaRPr>
          </a:p>
        </p:txBody>
      </p:sp>
      <p:sp>
        <p:nvSpPr>
          <p:cNvPr id="287" name="PlaceHolder 2"/>
          <p:cNvSpPr>
            <a:spLocks noGrp="1"/>
          </p:cNvSpPr>
          <p:nvPr>
            <p:ph type="body"/>
          </p:nvPr>
        </p:nvSpPr>
        <p:spPr>
          <a:xfrm>
            <a:off x="609480" y="1604520"/>
            <a:ext cx="5353920" cy="1896480"/>
          </a:xfrm>
          <a:prstGeom prst="rect">
            <a:avLst/>
          </a:prstGeom>
          <a:noFill/>
          <a:ln w="0">
            <a:noFill/>
          </a:ln>
        </p:spPr>
        <p:txBody>
          <a:bodyPr lIns="0" rIns="0" tIns="0" bIns="0" anchor="t">
            <a:normAutofit fontScale="92500" lnSpcReduction="19999"/>
          </a:bodyPr>
          <a:p>
            <a:pPr marL="432000" indent="-324000">
              <a:spcBef>
                <a:spcPts val="1417"/>
              </a:spcBef>
              <a:buClr>
                <a:srgbClr val="ffffff"/>
              </a:buClr>
              <a:buSzPct val="45000"/>
              <a:buFont typeface="Wingdings" charset="2"/>
              <a:buChar char=""/>
            </a:pPr>
            <a:r>
              <a:rPr b="0" lang="en-US" sz="1800" strike="noStrike" u="none">
                <a:solidFill>
                  <a:srgbClr val="ffffff"/>
                </a:solidFill>
                <a:uFillTx/>
                <a:latin typeface="Arial"/>
              </a:rPr>
              <a:t>Click to edit the outline text format</a:t>
            </a:r>
            <a:endParaRPr b="0" lang="en-US" sz="1800" strike="noStrike" u="none">
              <a:solidFill>
                <a:srgbClr val="ffffff"/>
              </a:solidFill>
              <a:uFillTx/>
              <a:latin typeface="Arial"/>
            </a:endParaRPr>
          </a:p>
          <a:p>
            <a:pPr lvl="1" marL="864000" indent="-324000">
              <a:spcBef>
                <a:spcPts val="1134"/>
              </a:spcBef>
              <a:buClr>
                <a:srgbClr val="ffffff"/>
              </a:buClr>
              <a:buSzPct val="75000"/>
              <a:buFont typeface="Symbol" charset="2"/>
              <a:buChar char=""/>
            </a:pPr>
            <a:r>
              <a:rPr b="0" lang="en-US" sz="1800" strike="noStrike" u="none">
                <a:solidFill>
                  <a:srgbClr val="ffffff"/>
                </a:solidFill>
                <a:uFillTx/>
                <a:latin typeface="Arial"/>
              </a:rPr>
              <a:t>Second Outline Level</a:t>
            </a:r>
            <a:endParaRPr b="0" lang="en-US" sz="1800" strike="noStrike" u="none">
              <a:solidFill>
                <a:srgbClr val="ffffff"/>
              </a:solidFill>
              <a:uFillTx/>
              <a:latin typeface="Arial"/>
            </a:endParaRPr>
          </a:p>
          <a:p>
            <a:pPr lvl="2" marL="1296000" indent="-288000">
              <a:spcBef>
                <a:spcPts val="850"/>
              </a:spcBef>
              <a:buClr>
                <a:srgbClr val="ffffff"/>
              </a:buClr>
              <a:buSzPct val="45000"/>
              <a:buFont typeface="Wingdings" charset="2"/>
              <a:buChar char=""/>
            </a:pPr>
            <a:r>
              <a:rPr b="0" lang="en-US" sz="1800" strike="noStrike" u="none">
                <a:solidFill>
                  <a:srgbClr val="ffffff"/>
                </a:solidFill>
                <a:uFillTx/>
                <a:latin typeface="Arial"/>
              </a:rPr>
              <a:t>Third Outline Level</a:t>
            </a:r>
            <a:endParaRPr b="0" lang="en-US" sz="1800" strike="noStrike" u="none">
              <a:solidFill>
                <a:srgbClr val="ffffff"/>
              </a:solidFill>
              <a:uFillTx/>
              <a:latin typeface="Arial"/>
            </a:endParaRPr>
          </a:p>
          <a:p>
            <a:pPr lvl="3" marL="1728000" indent="-216000">
              <a:spcBef>
                <a:spcPts val="567"/>
              </a:spcBef>
              <a:buClr>
                <a:srgbClr val="ffffff"/>
              </a:buClr>
              <a:buSzPct val="75000"/>
              <a:buFont typeface="Symbol" charset="2"/>
              <a:buChar char=""/>
            </a:pPr>
            <a:r>
              <a:rPr b="0" lang="en-US" sz="1800" strike="noStrike" u="none">
                <a:solidFill>
                  <a:srgbClr val="ffffff"/>
                </a:solidFill>
                <a:uFillTx/>
                <a:latin typeface="Arial"/>
              </a:rPr>
              <a:t>Fourth Outline Level</a:t>
            </a:r>
            <a:endParaRPr b="0" lang="en-US" sz="1800" strike="noStrike" u="none">
              <a:solidFill>
                <a:srgbClr val="ffffff"/>
              </a:solidFill>
              <a:uFillTx/>
              <a:latin typeface="Arial"/>
            </a:endParaRPr>
          </a:p>
          <a:p>
            <a:pPr lvl="4" marL="2160000" indent="-216000">
              <a:spcBef>
                <a:spcPts val="283"/>
              </a:spcBef>
              <a:buClr>
                <a:srgbClr val="ffffff"/>
              </a:buClr>
              <a:buSzPct val="45000"/>
              <a:buFont typeface="Wingdings" charset="2"/>
              <a:buChar char=""/>
            </a:pPr>
            <a:r>
              <a:rPr b="0" lang="en-US" sz="1800" strike="noStrike" u="none">
                <a:solidFill>
                  <a:srgbClr val="ffffff"/>
                </a:solidFill>
                <a:uFillTx/>
                <a:latin typeface="Arial"/>
              </a:rPr>
              <a:t>Fifth Outline Level</a:t>
            </a:r>
            <a:endParaRPr b="0" lang="en-US" sz="1800" strike="noStrike" u="none">
              <a:solidFill>
                <a:srgbClr val="ffffff"/>
              </a:solidFill>
              <a:uFillTx/>
              <a:latin typeface="Arial"/>
            </a:endParaRPr>
          </a:p>
          <a:p>
            <a:pPr lvl="5" marL="2592000" indent="-216000">
              <a:spcBef>
                <a:spcPts val="283"/>
              </a:spcBef>
              <a:buClr>
                <a:srgbClr val="ffffff"/>
              </a:buClr>
              <a:buSzPct val="45000"/>
              <a:buFont typeface="Wingdings" charset="2"/>
              <a:buChar char=""/>
            </a:pPr>
            <a:r>
              <a:rPr b="0" lang="en-US" sz="1800" strike="noStrike" u="none">
                <a:solidFill>
                  <a:srgbClr val="ffffff"/>
                </a:solidFill>
                <a:uFillTx/>
                <a:latin typeface="Arial"/>
              </a:rPr>
              <a:t>Sixth Outline Level</a:t>
            </a:r>
            <a:endParaRPr b="0" lang="en-US" sz="1800" strike="noStrike" u="none">
              <a:solidFill>
                <a:srgbClr val="ffffff"/>
              </a:solidFill>
              <a:uFillTx/>
              <a:latin typeface="Arial"/>
            </a:endParaRPr>
          </a:p>
          <a:p>
            <a:pPr lvl="6" marL="3024000" indent="-216000">
              <a:spcBef>
                <a:spcPts val="283"/>
              </a:spcBef>
              <a:buClr>
                <a:srgbClr val="ffffff"/>
              </a:buClr>
              <a:buSzPct val="45000"/>
              <a:buFont typeface="Wingdings" charset="2"/>
              <a:buChar char=""/>
            </a:pPr>
            <a:r>
              <a:rPr b="0" lang="en-US" sz="1800" strike="noStrike" u="none">
                <a:solidFill>
                  <a:srgbClr val="ffffff"/>
                </a:solidFill>
                <a:uFillTx/>
                <a:latin typeface="Arial"/>
              </a:rPr>
              <a:t>Seventh Outline Level</a:t>
            </a:r>
            <a:endParaRPr b="0" lang="en-US" sz="1800" strike="noStrike" u="none">
              <a:solidFill>
                <a:srgbClr val="ffffff"/>
              </a:solidFill>
              <a:uFillTx/>
              <a:latin typeface="Arial"/>
            </a:endParaRPr>
          </a:p>
        </p:txBody>
      </p:sp>
      <p:sp>
        <p:nvSpPr>
          <p:cNvPr id="288" name="PlaceHolder 3"/>
          <p:cNvSpPr>
            <a:spLocks noGrp="1"/>
          </p:cNvSpPr>
          <p:nvPr>
            <p:ph type="body"/>
          </p:nvPr>
        </p:nvSpPr>
        <p:spPr>
          <a:xfrm>
            <a:off x="6231960" y="1604520"/>
            <a:ext cx="5353920" cy="39769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US" sz="1800" strike="noStrike" u="none">
                <a:solidFill>
                  <a:srgbClr val="ffffff"/>
                </a:solidFill>
                <a:uFillTx/>
                <a:latin typeface="Arial"/>
              </a:rPr>
              <a:t>Click to edit the outline text format</a:t>
            </a:r>
            <a:endParaRPr b="0" lang="en-US" sz="1800" strike="noStrike" u="none">
              <a:solidFill>
                <a:srgbClr val="ffffff"/>
              </a:solidFill>
              <a:uFillTx/>
              <a:latin typeface="Arial"/>
            </a:endParaRPr>
          </a:p>
          <a:p>
            <a:pPr lvl="1" marL="864000" indent="-324000">
              <a:spcBef>
                <a:spcPts val="1134"/>
              </a:spcBef>
              <a:buClr>
                <a:srgbClr val="ffffff"/>
              </a:buClr>
              <a:buSzPct val="75000"/>
              <a:buFont typeface="Symbol" charset="2"/>
              <a:buChar char=""/>
            </a:pPr>
            <a:r>
              <a:rPr b="0" lang="en-US" sz="1800" strike="noStrike" u="none">
                <a:solidFill>
                  <a:srgbClr val="ffffff"/>
                </a:solidFill>
                <a:uFillTx/>
                <a:latin typeface="Arial"/>
              </a:rPr>
              <a:t>Second Outline Level</a:t>
            </a:r>
            <a:endParaRPr b="0" lang="en-US" sz="1800" strike="noStrike" u="none">
              <a:solidFill>
                <a:srgbClr val="ffffff"/>
              </a:solidFill>
              <a:uFillTx/>
              <a:latin typeface="Arial"/>
            </a:endParaRPr>
          </a:p>
          <a:p>
            <a:pPr lvl="2" marL="1296000" indent="-288000">
              <a:spcBef>
                <a:spcPts val="850"/>
              </a:spcBef>
              <a:buClr>
                <a:srgbClr val="ffffff"/>
              </a:buClr>
              <a:buSzPct val="45000"/>
              <a:buFont typeface="Wingdings" charset="2"/>
              <a:buChar char=""/>
            </a:pPr>
            <a:r>
              <a:rPr b="0" lang="en-US" sz="1800" strike="noStrike" u="none">
                <a:solidFill>
                  <a:srgbClr val="ffffff"/>
                </a:solidFill>
                <a:uFillTx/>
                <a:latin typeface="Arial"/>
              </a:rPr>
              <a:t>Third Outline Level</a:t>
            </a:r>
            <a:endParaRPr b="0" lang="en-US" sz="1800" strike="noStrike" u="none">
              <a:solidFill>
                <a:srgbClr val="ffffff"/>
              </a:solidFill>
              <a:uFillTx/>
              <a:latin typeface="Arial"/>
            </a:endParaRPr>
          </a:p>
          <a:p>
            <a:pPr lvl="3" marL="1728000" indent="-216000">
              <a:spcBef>
                <a:spcPts val="567"/>
              </a:spcBef>
              <a:buClr>
                <a:srgbClr val="ffffff"/>
              </a:buClr>
              <a:buSzPct val="75000"/>
              <a:buFont typeface="Symbol" charset="2"/>
              <a:buChar char=""/>
            </a:pPr>
            <a:r>
              <a:rPr b="0" lang="en-US" sz="1800" strike="noStrike" u="none">
                <a:solidFill>
                  <a:srgbClr val="ffffff"/>
                </a:solidFill>
                <a:uFillTx/>
                <a:latin typeface="Arial"/>
              </a:rPr>
              <a:t>Fourth Outline Level</a:t>
            </a:r>
            <a:endParaRPr b="0" lang="en-US" sz="1800" strike="noStrike" u="none">
              <a:solidFill>
                <a:srgbClr val="ffffff"/>
              </a:solidFill>
              <a:uFillTx/>
              <a:latin typeface="Arial"/>
            </a:endParaRPr>
          </a:p>
          <a:p>
            <a:pPr lvl="4" marL="2160000" indent="-216000">
              <a:spcBef>
                <a:spcPts val="283"/>
              </a:spcBef>
              <a:buClr>
                <a:srgbClr val="ffffff"/>
              </a:buClr>
              <a:buSzPct val="45000"/>
              <a:buFont typeface="Wingdings" charset="2"/>
              <a:buChar char=""/>
            </a:pPr>
            <a:r>
              <a:rPr b="0" lang="en-US" sz="1800" strike="noStrike" u="none">
                <a:solidFill>
                  <a:srgbClr val="ffffff"/>
                </a:solidFill>
                <a:uFillTx/>
                <a:latin typeface="Arial"/>
              </a:rPr>
              <a:t>Fifth Outline Level</a:t>
            </a:r>
            <a:endParaRPr b="0" lang="en-US" sz="1800" strike="noStrike" u="none">
              <a:solidFill>
                <a:srgbClr val="ffffff"/>
              </a:solidFill>
              <a:uFillTx/>
              <a:latin typeface="Arial"/>
            </a:endParaRPr>
          </a:p>
          <a:p>
            <a:pPr lvl="5" marL="2592000" indent="-216000">
              <a:spcBef>
                <a:spcPts val="283"/>
              </a:spcBef>
              <a:buClr>
                <a:srgbClr val="ffffff"/>
              </a:buClr>
              <a:buSzPct val="45000"/>
              <a:buFont typeface="Wingdings" charset="2"/>
              <a:buChar char=""/>
            </a:pPr>
            <a:r>
              <a:rPr b="0" lang="en-US" sz="1800" strike="noStrike" u="none">
                <a:solidFill>
                  <a:srgbClr val="ffffff"/>
                </a:solidFill>
                <a:uFillTx/>
                <a:latin typeface="Arial"/>
              </a:rPr>
              <a:t>Sixth Outline Level</a:t>
            </a:r>
            <a:endParaRPr b="0" lang="en-US" sz="1800" strike="noStrike" u="none">
              <a:solidFill>
                <a:srgbClr val="ffffff"/>
              </a:solidFill>
              <a:uFillTx/>
              <a:latin typeface="Arial"/>
            </a:endParaRPr>
          </a:p>
          <a:p>
            <a:pPr lvl="6" marL="3024000" indent="-216000">
              <a:spcBef>
                <a:spcPts val="283"/>
              </a:spcBef>
              <a:buClr>
                <a:srgbClr val="ffffff"/>
              </a:buClr>
              <a:buSzPct val="45000"/>
              <a:buFont typeface="Wingdings" charset="2"/>
              <a:buChar char=""/>
            </a:pPr>
            <a:r>
              <a:rPr b="0" lang="en-US" sz="1800" strike="noStrike" u="none">
                <a:solidFill>
                  <a:srgbClr val="ffffff"/>
                </a:solidFill>
                <a:uFillTx/>
                <a:latin typeface="Arial"/>
              </a:rPr>
              <a:t>Seventh Outline Level</a:t>
            </a:r>
            <a:endParaRPr b="0" lang="en-US" sz="1800" strike="noStrike" u="none">
              <a:solidFill>
                <a:srgbClr val="ffffff"/>
              </a:solidFill>
              <a:uFillTx/>
              <a:latin typeface="Arial"/>
            </a:endParaRPr>
          </a:p>
        </p:txBody>
      </p:sp>
      <p:sp>
        <p:nvSpPr>
          <p:cNvPr id="289" name="PlaceHolder 4"/>
          <p:cNvSpPr>
            <a:spLocks noGrp="1"/>
          </p:cNvSpPr>
          <p:nvPr>
            <p:ph type="body"/>
          </p:nvPr>
        </p:nvSpPr>
        <p:spPr>
          <a:xfrm>
            <a:off x="609480" y="3682080"/>
            <a:ext cx="5353920" cy="1896480"/>
          </a:xfrm>
          <a:prstGeom prst="rect">
            <a:avLst/>
          </a:prstGeom>
          <a:noFill/>
          <a:ln w="0">
            <a:noFill/>
          </a:ln>
        </p:spPr>
        <p:txBody>
          <a:bodyPr lIns="0" rIns="0" tIns="0" bIns="0" anchor="t">
            <a:normAutofit fontScale="92500" lnSpcReduction="19999"/>
          </a:bodyPr>
          <a:p>
            <a:pPr marL="432000" indent="-324000">
              <a:spcBef>
                <a:spcPts val="1417"/>
              </a:spcBef>
              <a:buClr>
                <a:srgbClr val="ffffff"/>
              </a:buClr>
              <a:buSzPct val="45000"/>
              <a:buFont typeface="Wingdings" charset="2"/>
              <a:buChar char=""/>
            </a:pPr>
            <a:r>
              <a:rPr b="0" lang="en-US" sz="1800" strike="noStrike" u="none">
                <a:solidFill>
                  <a:srgbClr val="ffffff"/>
                </a:solidFill>
                <a:uFillTx/>
                <a:latin typeface="Arial"/>
              </a:rPr>
              <a:t>Click to edit the outline text format</a:t>
            </a:r>
            <a:endParaRPr b="0" lang="en-US" sz="1800" strike="noStrike" u="none">
              <a:solidFill>
                <a:srgbClr val="ffffff"/>
              </a:solidFill>
              <a:uFillTx/>
              <a:latin typeface="Arial"/>
            </a:endParaRPr>
          </a:p>
          <a:p>
            <a:pPr lvl="1" marL="864000" indent="-324000">
              <a:spcBef>
                <a:spcPts val="1134"/>
              </a:spcBef>
              <a:buClr>
                <a:srgbClr val="ffffff"/>
              </a:buClr>
              <a:buSzPct val="75000"/>
              <a:buFont typeface="Symbol" charset="2"/>
              <a:buChar char=""/>
            </a:pPr>
            <a:r>
              <a:rPr b="0" lang="en-US" sz="1800" strike="noStrike" u="none">
                <a:solidFill>
                  <a:srgbClr val="ffffff"/>
                </a:solidFill>
                <a:uFillTx/>
                <a:latin typeface="Arial"/>
              </a:rPr>
              <a:t>Second Outline Level</a:t>
            </a:r>
            <a:endParaRPr b="0" lang="en-US" sz="1800" strike="noStrike" u="none">
              <a:solidFill>
                <a:srgbClr val="ffffff"/>
              </a:solidFill>
              <a:uFillTx/>
              <a:latin typeface="Arial"/>
            </a:endParaRPr>
          </a:p>
          <a:p>
            <a:pPr lvl="2" marL="1296000" indent="-288000">
              <a:spcBef>
                <a:spcPts val="850"/>
              </a:spcBef>
              <a:buClr>
                <a:srgbClr val="ffffff"/>
              </a:buClr>
              <a:buSzPct val="45000"/>
              <a:buFont typeface="Wingdings" charset="2"/>
              <a:buChar char=""/>
            </a:pPr>
            <a:r>
              <a:rPr b="0" lang="en-US" sz="1800" strike="noStrike" u="none">
                <a:solidFill>
                  <a:srgbClr val="ffffff"/>
                </a:solidFill>
                <a:uFillTx/>
                <a:latin typeface="Arial"/>
              </a:rPr>
              <a:t>Third Outline Level</a:t>
            </a:r>
            <a:endParaRPr b="0" lang="en-US" sz="1800" strike="noStrike" u="none">
              <a:solidFill>
                <a:srgbClr val="ffffff"/>
              </a:solidFill>
              <a:uFillTx/>
              <a:latin typeface="Arial"/>
            </a:endParaRPr>
          </a:p>
          <a:p>
            <a:pPr lvl="3" marL="1728000" indent="-216000">
              <a:spcBef>
                <a:spcPts val="567"/>
              </a:spcBef>
              <a:buClr>
                <a:srgbClr val="ffffff"/>
              </a:buClr>
              <a:buSzPct val="75000"/>
              <a:buFont typeface="Symbol" charset="2"/>
              <a:buChar char=""/>
            </a:pPr>
            <a:r>
              <a:rPr b="0" lang="en-US" sz="1800" strike="noStrike" u="none">
                <a:solidFill>
                  <a:srgbClr val="ffffff"/>
                </a:solidFill>
                <a:uFillTx/>
                <a:latin typeface="Arial"/>
              </a:rPr>
              <a:t>Fourth Outline Level</a:t>
            </a:r>
            <a:endParaRPr b="0" lang="en-US" sz="1800" strike="noStrike" u="none">
              <a:solidFill>
                <a:srgbClr val="ffffff"/>
              </a:solidFill>
              <a:uFillTx/>
              <a:latin typeface="Arial"/>
            </a:endParaRPr>
          </a:p>
          <a:p>
            <a:pPr lvl="4" marL="2160000" indent="-216000">
              <a:spcBef>
                <a:spcPts val="283"/>
              </a:spcBef>
              <a:buClr>
                <a:srgbClr val="ffffff"/>
              </a:buClr>
              <a:buSzPct val="45000"/>
              <a:buFont typeface="Wingdings" charset="2"/>
              <a:buChar char=""/>
            </a:pPr>
            <a:r>
              <a:rPr b="0" lang="en-US" sz="1800" strike="noStrike" u="none">
                <a:solidFill>
                  <a:srgbClr val="ffffff"/>
                </a:solidFill>
                <a:uFillTx/>
                <a:latin typeface="Arial"/>
              </a:rPr>
              <a:t>Fifth Outline Level</a:t>
            </a:r>
            <a:endParaRPr b="0" lang="en-US" sz="1800" strike="noStrike" u="none">
              <a:solidFill>
                <a:srgbClr val="ffffff"/>
              </a:solidFill>
              <a:uFillTx/>
              <a:latin typeface="Arial"/>
            </a:endParaRPr>
          </a:p>
          <a:p>
            <a:pPr lvl="5" marL="2592000" indent="-216000">
              <a:spcBef>
                <a:spcPts val="283"/>
              </a:spcBef>
              <a:buClr>
                <a:srgbClr val="ffffff"/>
              </a:buClr>
              <a:buSzPct val="45000"/>
              <a:buFont typeface="Wingdings" charset="2"/>
              <a:buChar char=""/>
            </a:pPr>
            <a:r>
              <a:rPr b="0" lang="en-US" sz="1800" strike="noStrike" u="none">
                <a:solidFill>
                  <a:srgbClr val="ffffff"/>
                </a:solidFill>
                <a:uFillTx/>
                <a:latin typeface="Arial"/>
              </a:rPr>
              <a:t>Sixth Outline Level</a:t>
            </a:r>
            <a:endParaRPr b="0" lang="en-US" sz="1800" strike="noStrike" u="none">
              <a:solidFill>
                <a:srgbClr val="ffffff"/>
              </a:solidFill>
              <a:uFillTx/>
              <a:latin typeface="Arial"/>
            </a:endParaRPr>
          </a:p>
          <a:p>
            <a:pPr lvl="6" marL="3024000" indent="-216000">
              <a:spcBef>
                <a:spcPts val="283"/>
              </a:spcBef>
              <a:buClr>
                <a:srgbClr val="ffffff"/>
              </a:buClr>
              <a:buSzPct val="45000"/>
              <a:buFont typeface="Wingdings" charset="2"/>
              <a:buChar char=""/>
            </a:pPr>
            <a:r>
              <a:rPr b="0" lang="en-US" sz="1800" strike="noStrike" u="none">
                <a:solidFill>
                  <a:srgbClr val="ffffff"/>
                </a:solidFill>
                <a:uFillTx/>
                <a:latin typeface="Arial"/>
              </a:rPr>
              <a:t>Seventh Outline Level</a:t>
            </a:r>
            <a:endParaRPr b="0" lang="en-US" sz="1800" strike="noStrike" u="none">
              <a:solidFill>
                <a:srgbClr val="ffffff"/>
              </a:solidFill>
              <a:uFillTx/>
              <a:latin typeface="Arial"/>
            </a:endParaRPr>
          </a:p>
        </p:txBody>
      </p:sp>
    </p:spTree>
  </p:cSld>
  <p:clrMap bg1="lt1" tx1="dk1" bg2="lt2" tx2="dk2" accent1="accent1" accent2="accent2" accent3="accent3" accent4="accent4" accent5="accent5" accent6="accent6" hlink="hlink" folHlink="folHlink"/>
  <p:sldLayoutIdLst>
    <p:sldLayoutId id="2147483697" r:id="rId4"/>
  </p:sldLayoutIdLst>
</p:sldMaster>
</file>

<file path=ppt/slideMasters/slideMaster2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294" name="CustomShape 1"/>
          <p:cNvSpPr/>
          <p:nvPr/>
        </p:nvSpPr>
        <p:spPr>
          <a:xfrm>
            <a:off x="11323800" y="6585840"/>
            <a:ext cx="924480" cy="227160"/>
          </a:xfrm>
          <a:prstGeom prst="rect">
            <a:avLst/>
          </a:prstGeom>
          <a:noFill/>
          <a:ln w="0">
            <a:noFill/>
          </a:ln>
        </p:spPr>
        <p:style>
          <a:lnRef idx="0"/>
          <a:fillRef idx="0"/>
          <a:effectRef idx="0"/>
          <a:fontRef idx="minor"/>
        </p:style>
        <p:txBody>
          <a:bodyPr wrap="none" lIns="90000" rIns="90000" tIns="45000" bIns="45000" anchor="t">
            <a:spAutoFit/>
          </a:bodyPr>
          <a:p>
            <a:pPr algn="r" defTabSz="914400">
              <a:lnSpc>
                <a:spcPct val="100000"/>
              </a:lnSpc>
            </a:pPr>
            <a:fld id="{16B6CB75-3747-4F3E-9617-177958025179}" type="slidenum">
              <a:rPr b="0" lang="en-GB" sz="900" strike="noStrike" u="none">
                <a:solidFill>
                  <a:srgbClr val="afabab"/>
                </a:solidFill>
                <a:uFillTx/>
                <a:latin typeface="Arial"/>
                <a:ea typeface="Tahoma"/>
              </a:rPr>
              <a:t>1</a:t>
            </a:fld>
            <a:r>
              <a:rPr b="0" lang="tr-TR" sz="900" strike="noStrike" u="none">
                <a:solidFill>
                  <a:srgbClr val="afabab"/>
                </a:solidFill>
                <a:uFillTx/>
                <a:latin typeface="Arial"/>
                <a:ea typeface="Tahoma"/>
              </a:rPr>
              <a:t> / 62</a:t>
            </a:r>
            <a:endParaRPr b="0" lang="en-US" sz="900" strike="noStrike" u="none">
              <a:solidFill>
                <a:srgbClr val="ffffff"/>
              </a:solidFill>
              <a:uFillTx/>
              <a:latin typeface="Arial"/>
            </a:endParaRPr>
          </a:p>
        </p:txBody>
      </p:sp>
      <p:pic>
        <p:nvPicPr>
          <p:cNvPr id="295" name="Picture 7" descr=""/>
          <p:cNvPicPr/>
          <p:nvPr/>
        </p:nvPicPr>
        <p:blipFill>
          <a:blip r:embed="rId3"/>
          <a:stretch/>
        </p:blipFill>
        <p:spPr>
          <a:xfrm>
            <a:off x="233640" y="567720"/>
            <a:ext cx="3818160" cy="1252800"/>
          </a:xfrm>
          <a:prstGeom prst="rect">
            <a:avLst/>
          </a:prstGeom>
          <a:ln w="0">
            <a:noFill/>
          </a:ln>
        </p:spPr>
      </p:pic>
      <p:sp>
        <p:nvSpPr>
          <p:cNvPr id="296"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buNone/>
            </a:pPr>
            <a:r>
              <a:rPr b="0" lang="en-US" sz="1800" strike="noStrike" u="none">
                <a:solidFill>
                  <a:srgbClr val="ffffff"/>
                </a:solidFill>
                <a:uFillTx/>
                <a:latin typeface="Arial"/>
              </a:rPr>
              <a:t>Click to edit the title text format</a:t>
            </a:r>
            <a:endParaRPr b="0" lang="en-US" sz="1800" strike="noStrike" u="none">
              <a:solidFill>
                <a:srgbClr val="ffffff"/>
              </a:solidFill>
              <a:uFillTx/>
              <a:latin typeface="Arial"/>
            </a:endParaRPr>
          </a:p>
        </p:txBody>
      </p:sp>
      <p:sp>
        <p:nvSpPr>
          <p:cNvPr id="297" name="PlaceHolder 2"/>
          <p:cNvSpPr>
            <a:spLocks noGrp="1"/>
          </p:cNvSpPr>
          <p:nvPr>
            <p:ph type="body"/>
          </p:nvPr>
        </p:nvSpPr>
        <p:spPr>
          <a:xfrm>
            <a:off x="609480" y="1604520"/>
            <a:ext cx="5353920" cy="39769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US" sz="1800" strike="noStrike" u="none">
                <a:solidFill>
                  <a:srgbClr val="ffffff"/>
                </a:solidFill>
                <a:uFillTx/>
                <a:latin typeface="Arial"/>
              </a:rPr>
              <a:t>Click to edit the outline text format</a:t>
            </a:r>
            <a:endParaRPr b="0" lang="en-US" sz="1800" strike="noStrike" u="none">
              <a:solidFill>
                <a:srgbClr val="ffffff"/>
              </a:solidFill>
              <a:uFillTx/>
              <a:latin typeface="Arial"/>
            </a:endParaRPr>
          </a:p>
          <a:p>
            <a:pPr lvl="1" marL="864000" indent="-324000">
              <a:spcBef>
                <a:spcPts val="1134"/>
              </a:spcBef>
              <a:buClr>
                <a:srgbClr val="ffffff"/>
              </a:buClr>
              <a:buSzPct val="75000"/>
              <a:buFont typeface="Symbol" charset="2"/>
              <a:buChar char=""/>
            </a:pPr>
            <a:r>
              <a:rPr b="0" lang="en-US" sz="1800" strike="noStrike" u="none">
                <a:solidFill>
                  <a:srgbClr val="ffffff"/>
                </a:solidFill>
                <a:uFillTx/>
                <a:latin typeface="Arial"/>
              </a:rPr>
              <a:t>Second Outline Level</a:t>
            </a:r>
            <a:endParaRPr b="0" lang="en-US" sz="1800" strike="noStrike" u="none">
              <a:solidFill>
                <a:srgbClr val="ffffff"/>
              </a:solidFill>
              <a:uFillTx/>
              <a:latin typeface="Arial"/>
            </a:endParaRPr>
          </a:p>
          <a:p>
            <a:pPr lvl="2" marL="1296000" indent="-288000">
              <a:spcBef>
                <a:spcPts val="850"/>
              </a:spcBef>
              <a:buClr>
                <a:srgbClr val="ffffff"/>
              </a:buClr>
              <a:buSzPct val="45000"/>
              <a:buFont typeface="Wingdings" charset="2"/>
              <a:buChar char=""/>
            </a:pPr>
            <a:r>
              <a:rPr b="0" lang="en-US" sz="1800" strike="noStrike" u="none">
                <a:solidFill>
                  <a:srgbClr val="ffffff"/>
                </a:solidFill>
                <a:uFillTx/>
                <a:latin typeface="Arial"/>
              </a:rPr>
              <a:t>Third Outline Level</a:t>
            </a:r>
            <a:endParaRPr b="0" lang="en-US" sz="1800" strike="noStrike" u="none">
              <a:solidFill>
                <a:srgbClr val="ffffff"/>
              </a:solidFill>
              <a:uFillTx/>
              <a:latin typeface="Arial"/>
            </a:endParaRPr>
          </a:p>
          <a:p>
            <a:pPr lvl="3" marL="1728000" indent="-216000">
              <a:spcBef>
                <a:spcPts val="567"/>
              </a:spcBef>
              <a:buClr>
                <a:srgbClr val="ffffff"/>
              </a:buClr>
              <a:buSzPct val="75000"/>
              <a:buFont typeface="Symbol" charset="2"/>
              <a:buChar char=""/>
            </a:pPr>
            <a:r>
              <a:rPr b="0" lang="en-US" sz="1800" strike="noStrike" u="none">
                <a:solidFill>
                  <a:srgbClr val="ffffff"/>
                </a:solidFill>
                <a:uFillTx/>
                <a:latin typeface="Arial"/>
              </a:rPr>
              <a:t>Fourth Outline Level</a:t>
            </a:r>
            <a:endParaRPr b="0" lang="en-US" sz="1800" strike="noStrike" u="none">
              <a:solidFill>
                <a:srgbClr val="ffffff"/>
              </a:solidFill>
              <a:uFillTx/>
              <a:latin typeface="Arial"/>
            </a:endParaRPr>
          </a:p>
          <a:p>
            <a:pPr lvl="4" marL="2160000" indent="-216000">
              <a:spcBef>
                <a:spcPts val="283"/>
              </a:spcBef>
              <a:buClr>
                <a:srgbClr val="ffffff"/>
              </a:buClr>
              <a:buSzPct val="45000"/>
              <a:buFont typeface="Wingdings" charset="2"/>
              <a:buChar char=""/>
            </a:pPr>
            <a:r>
              <a:rPr b="0" lang="en-US" sz="1800" strike="noStrike" u="none">
                <a:solidFill>
                  <a:srgbClr val="ffffff"/>
                </a:solidFill>
                <a:uFillTx/>
                <a:latin typeface="Arial"/>
              </a:rPr>
              <a:t>Fifth Outline Level</a:t>
            </a:r>
            <a:endParaRPr b="0" lang="en-US" sz="1800" strike="noStrike" u="none">
              <a:solidFill>
                <a:srgbClr val="ffffff"/>
              </a:solidFill>
              <a:uFillTx/>
              <a:latin typeface="Arial"/>
            </a:endParaRPr>
          </a:p>
          <a:p>
            <a:pPr lvl="5" marL="2592000" indent="-216000">
              <a:spcBef>
                <a:spcPts val="283"/>
              </a:spcBef>
              <a:buClr>
                <a:srgbClr val="ffffff"/>
              </a:buClr>
              <a:buSzPct val="45000"/>
              <a:buFont typeface="Wingdings" charset="2"/>
              <a:buChar char=""/>
            </a:pPr>
            <a:r>
              <a:rPr b="0" lang="en-US" sz="1800" strike="noStrike" u="none">
                <a:solidFill>
                  <a:srgbClr val="ffffff"/>
                </a:solidFill>
                <a:uFillTx/>
                <a:latin typeface="Arial"/>
              </a:rPr>
              <a:t>Sixth Outline Level</a:t>
            </a:r>
            <a:endParaRPr b="0" lang="en-US" sz="1800" strike="noStrike" u="none">
              <a:solidFill>
                <a:srgbClr val="ffffff"/>
              </a:solidFill>
              <a:uFillTx/>
              <a:latin typeface="Arial"/>
            </a:endParaRPr>
          </a:p>
          <a:p>
            <a:pPr lvl="6" marL="3024000" indent="-216000">
              <a:spcBef>
                <a:spcPts val="283"/>
              </a:spcBef>
              <a:buClr>
                <a:srgbClr val="ffffff"/>
              </a:buClr>
              <a:buSzPct val="45000"/>
              <a:buFont typeface="Wingdings" charset="2"/>
              <a:buChar char=""/>
            </a:pPr>
            <a:r>
              <a:rPr b="0" lang="en-US" sz="1800" strike="noStrike" u="none">
                <a:solidFill>
                  <a:srgbClr val="ffffff"/>
                </a:solidFill>
                <a:uFillTx/>
                <a:latin typeface="Arial"/>
              </a:rPr>
              <a:t>Seventh Outline Level</a:t>
            </a:r>
            <a:endParaRPr b="0" lang="en-US" sz="1800" strike="noStrike" u="none">
              <a:solidFill>
                <a:srgbClr val="ffffff"/>
              </a:solidFill>
              <a:uFillTx/>
              <a:latin typeface="Arial"/>
            </a:endParaRPr>
          </a:p>
        </p:txBody>
      </p:sp>
      <p:sp>
        <p:nvSpPr>
          <p:cNvPr id="298" name="PlaceHolder 3"/>
          <p:cNvSpPr>
            <a:spLocks noGrp="1"/>
          </p:cNvSpPr>
          <p:nvPr>
            <p:ph type="body"/>
          </p:nvPr>
        </p:nvSpPr>
        <p:spPr>
          <a:xfrm>
            <a:off x="6231960" y="1604520"/>
            <a:ext cx="5353920" cy="1896480"/>
          </a:xfrm>
          <a:prstGeom prst="rect">
            <a:avLst/>
          </a:prstGeom>
          <a:noFill/>
          <a:ln w="0">
            <a:noFill/>
          </a:ln>
        </p:spPr>
        <p:txBody>
          <a:bodyPr lIns="0" rIns="0" tIns="0" bIns="0" anchor="t">
            <a:normAutofit fontScale="92500" lnSpcReduction="19999"/>
          </a:bodyPr>
          <a:p>
            <a:pPr marL="432000" indent="-324000">
              <a:spcBef>
                <a:spcPts val="1417"/>
              </a:spcBef>
              <a:buClr>
                <a:srgbClr val="ffffff"/>
              </a:buClr>
              <a:buSzPct val="45000"/>
              <a:buFont typeface="Wingdings" charset="2"/>
              <a:buChar char=""/>
            </a:pPr>
            <a:r>
              <a:rPr b="0" lang="en-US" sz="1800" strike="noStrike" u="none">
                <a:solidFill>
                  <a:srgbClr val="ffffff"/>
                </a:solidFill>
                <a:uFillTx/>
                <a:latin typeface="Arial"/>
              </a:rPr>
              <a:t>Click to edit the outline text format</a:t>
            </a:r>
            <a:endParaRPr b="0" lang="en-US" sz="1800" strike="noStrike" u="none">
              <a:solidFill>
                <a:srgbClr val="ffffff"/>
              </a:solidFill>
              <a:uFillTx/>
              <a:latin typeface="Arial"/>
            </a:endParaRPr>
          </a:p>
          <a:p>
            <a:pPr lvl="1" marL="864000" indent="-324000">
              <a:spcBef>
                <a:spcPts val="1134"/>
              </a:spcBef>
              <a:buClr>
                <a:srgbClr val="ffffff"/>
              </a:buClr>
              <a:buSzPct val="75000"/>
              <a:buFont typeface="Symbol" charset="2"/>
              <a:buChar char=""/>
            </a:pPr>
            <a:r>
              <a:rPr b="0" lang="en-US" sz="1800" strike="noStrike" u="none">
                <a:solidFill>
                  <a:srgbClr val="ffffff"/>
                </a:solidFill>
                <a:uFillTx/>
                <a:latin typeface="Arial"/>
              </a:rPr>
              <a:t>Second Outline Level</a:t>
            </a:r>
            <a:endParaRPr b="0" lang="en-US" sz="1800" strike="noStrike" u="none">
              <a:solidFill>
                <a:srgbClr val="ffffff"/>
              </a:solidFill>
              <a:uFillTx/>
              <a:latin typeface="Arial"/>
            </a:endParaRPr>
          </a:p>
          <a:p>
            <a:pPr lvl="2" marL="1296000" indent="-288000">
              <a:spcBef>
                <a:spcPts val="850"/>
              </a:spcBef>
              <a:buClr>
                <a:srgbClr val="ffffff"/>
              </a:buClr>
              <a:buSzPct val="45000"/>
              <a:buFont typeface="Wingdings" charset="2"/>
              <a:buChar char=""/>
            </a:pPr>
            <a:r>
              <a:rPr b="0" lang="en-US" sz="1800" strike="noStrike" u="none">
                <a:solidFill>
                  <a:srgbClr val="ffffff"/>
                </a:solidFill>
                <a:uFillTx/>
                <a:latin typeface="Arial"/>
              </a:rPr>
              <a:t>Third Outline Level</a:t>
            </a:r>
            <a:endParaRPr b="0" lang="en-US" sz="1800" strike="noStrike" u="none">
              <a:solidFill>
                <a:srgbClr val="ffffff"/>
              </a:solidFill>
              <a:uFillTx/>
              <a:latin typeface="Arial"/>
            </a:endParaRPr>
          </a:p>
          <a:p>
            <a:pPr lvl="3" marL="1728000" indent="-216000">
              <a:spcBef>
                <a:spcPts val="567"/>
              </a:spcBef>
              <a:buClr>
                <a:srgbClr val="ffffff"/>
              </a:buClr>
              <a:buSzPct val="75000"/>
              <a:buFont typeface="Symbol" charset="2"/>
              <a:buChar char=""/>
            </a:pPr>
            <a:r>
              <a:rPr b="0" lang="en-US" sz="1800" strike="noStrike" u="none">
                <a:solidFill>
                  <a:srgbClr val="ffffff"/>
                </a:solidFill>
                <a:uFillTx/>
                <a:latin typeface="Arial"/>
              </a:rPr>
              <a:t>Fourth Outline Level</a:t>
            </a:r>
            <a:endParaRPr b="0" lang="en-US" sz="1800" strike="noStrike" u="none">
              <a:solidFill>
                <a:srgbClr val="ffffff"/>
              </a:solidFill>
              <a:uFillTx/>
              <a:latin typeface="Arial"/>
            </a:endParaRPr>
          </a:p>
          <a:p>
            <a:pPr lvl="4" marL="2160000" indent="-216000">
              <a:spcBef>
                <a:spcPts val="283"/>
              </a:spcBef>
              <a:buClr>
                <a:srgbClr val="ffffff"/>
              </a:buClr>
              <a:buSzPct val="45000"/>
              <a:buFont typeface="Wingdings" charset="2"/>
              <a:buChar char=""/>
            </a:pPr>
            <a:r>
              <a:rPr b="0" lang="en-US" sz="1800" strike="noStrike" u="none">
                <a:solidFill>
                  <a:srgbClr val="ffffff"/>
                </a:solidFill>
                <a:uFillTx/>
                <a:latin typeface="Arial"/>
              </a:rPr>
              <a:t>Fifth Outline Level</a:t>
            </a:r>
            <a:endParaRPr b="0" lang="en-US" sz="1800" strike="noStrike" u="none">
              <a:solidFill>
                <a:srgbClr val="ffffff"/>
              </a:solidFill>
              <a:uFillTx/>
              <a:latin typeface="Arial"/>
            </a:endParaRPr>
          </a:p>
          <a:p>
            <a:pPr lvl="5" marL="2592000" indent="-216000">
              <a:spcBef>
                <a:spcPts val="283"/>
              </a:spcBef>
              <a:buClr>
                <a:srgbClr val="ffffff"/>
              </a:buClr>
              <a:buSzPct val="45000"/>
              <a:buFont typeface="Wingdings" charset="2"/>
              <a:buChar char=""/>
            </a:pPr>
            <a:r>
              <a:rPr b="0" lang="en-US" sz="1800" strike="noStrike" u="none">
                <a:solidFill>
                  <a:srgbClr val="ffffff"/>
                </a:solidFill>
                <a:uFillTx/>
                <a:latin typeface="Arial"/>
              </a:rPr>
              <a:t>Sixth Outline Level</a:t>
            </a:r>
            <a:endParaRPr b="0" lang="en-US" sz="1800" strike="noStrike" u="none">
              <a:solidFill>
                <a:srgbClr val="ffffff"/>
              </a:solidFill>
              <a:uFillTx/>
              <a:latin typeface="Arial"/>
            </a:endParaRPr>
          </a:p>
          <a:p>
            <a:pPr lvl="6" marL="3024000" indent="-216000">
              <a:spcBef>
                <a:spcPts val="283"/>
              </a:spcBef>
              <a:buClr>
                <a:srgbClr val="ffffff"/>
              </a:buClr>
              <a:buSzPct val="45000"/>
              <a:buFont typeface="Wingdings" charset="2"/>
              <a:buChar char=""/>
            </a:pPr>
            <a:r>
              <a:rPr b="0" lang="en-US" sz="1800" strike="noStrike" u="none">
                <a:solidFill>
                  <a:srgbClr val="ffffff"/>
                </a:solidFill>
                <a:uFillTx/>
                <a:latin typeface="Arial"/>
              </a:rPr>
              <a:t>Seventh Outline Level</a:t>
            </a:r>
            <a:endParaRPr b="0" lang="en-US" sz="1800" strike="noStrike" u="none">
              <a:solidFill>
                <a:srgbClr val="ffffff"/>
              </a:solidFill>
              <a:uFillTx/>
              <a:latin typeface="Arial"/>
            </a:endParaRPr>
          </a:p>
        </p:txBody>
      </p:sp>
      <p:sp>
        <p:nvSpPr>
          <p:cNvPr id="299" name="PlaceHolder 4"/>
          <p:cNvSpPr>
            <a:spLocks noGrp="1"/>
          </p:cNvSpPr>
          <p:nvPr>
            <p:ph type="body"/>
          </p:nvPr>
        </p:nvSpPr>
        <p:spPr>
          <a:xfrm>
            <a:off x="6231960" y="3682080"/>
            <a:ext cx="5353920" cy="1896480"/>
          </a:xfrm>
          <a:prstGeom prst="rect">
            <a:avLst/>
          </a:prstGeom>
          <a:noFill/>
          <a:ln w="0">
            <a:noFill/>
          </a:ln>
        </p:spPr>
        <p:txBody>
          <a:bodyPr lIns="0" rIns="0" tIns="0" bIns="0" anchor="t">
            <a:normAutofit fontScale="92500" lnSpcReduction="19999"/>
          </a:bodyPr>
          <a:p>
            <a:pPr marL="432000" indent="-324000">
              <a:spcBef>
                <a:spcPts val="1417"/>
              </a:spcBef>
              <a:buClr>
                <a:srgbClr val="ffffff"/>
              </a:buClr>
              <a:buSzPct val="45000"/>
              <a:buFont typeface="Wingdings" charset="2"/>
              <a:buChar char=""/>
            </a:pPr>
            <a:r>
              <a:rPr b="0" lang="en-US" sz="1800" strike="noStrike" u="none">
                <a:solidFill>
                  <a:srgbClr val="ffffff"/>
                </a:solidFill>
                <a:uFillTx/>
                <a:latin typeface="Arial"/>
              </a:rPr>
              <a:t>Click to edit the outline text format</a:t>
            </a:r>
            <a:endParaRPr b="0" lang="en-US" sz="1800" strike="noStrike" u="none">
              <a:solidFill>
                <a:srgbClr val="ffffff"/>
              </a:solidFill>
              <a:uFillTx/>
              <a:latin typeface="Arial"/>
            </a:endParaRPr>
          </a:p>
          <a:p>
            <a:pPr lvl="1" marL="864000" indent="-324000">
              <a:spcBef>
                <a:spcPts val="1134"/>
              </a:spcBef>
              <a:buClr>
                <a:srgbClr val="ffffff"/>
              </a:buClr>
              <a:buSzPct val="75000"/>
              <a:buFont typeface="Symbol" charset="2"/>
              <a:buChar char=""/>
            </a:pPr>
            <a:r>
              <a:rPr b="0" lang="en-US" sz="1800" strike="noStrike" u="none">
                <a:solidFill>
                  <a:srgbClr val="ffffff"/>
                </a:solidFill>
                <a:uFillTx/>
                <a:latin typeface="Arial"/>
              </a:rPr>
              <a:t>Second Outline Level</a:t>
            </a:r>
            <a:endParaRPr b="0" lang="en-US" sz="1800" strike="noStrike" u="none">
              <a:solidFill>
                <a:srgbClr val="ffffff"/>
              </a:solidFill>
              <a:uFillTx/>
              <a:latin typeface="Arial"/>
            </a:endParaRPr>
          </a:p>
          <a:p>
            <a:pPr lvl="2" marL="1296000" indent="-288000">
              <a:spcBef>
                <a:spcPts val="850"/>
              </a:spcBef>
              <a:buClr>
                <a:srgbClr val="ffffff"/>
              </a:buClr>
              <a:buSzPct val="45000"/>
              <a:buFont typeface="Wingdings" charset="2"/>
              <a:buChar char=""/>
            </a:pPr>
            <a:r>
              <a:rPr b="0" lang="en-US" sz="1800" strike="noStrike" u="none">
                <a:solidFill>
                  <a:srgbClr val="ffffff"/>
                </a:solidFill>
                <a:uFillTx/>
                <a:latin typeface="Arial"/>
              </a:rPr>
              <a:t>Third Outline Level</a:t>
            </a:r>
            <a:endParaRPr b="0" lang="en-US" sz="1800" strike="noStrike" u="none">
              <a:solidFill>
                <a:srgbClr val="ffffff"/>
              </a:solidFill>
              <a:uFillTx/>
              <a:latin typeface="Arial"/>
            </a:endParaRPr>
          </a:p>
          <a:p>
            <a:pPr lvl="3" marL="1728000" indent="-216000">
              <a:spcBef>
                <a:spcPts val="567"/>
              </a:spcBef>
              <a:buClr>
                <a:srgbClr val="ffffff"/>
              </a:buClr>
              <a:buSzPct val="75000"/>
              <a:buFont typeface="Symbol" charset="2"/>
              <a:buChar char=""/>
            </a:pPr>
            <a:r>
              <a:rPr b="0" lang="en-US" sz="1800" strike="noStrike" u="none">
                <a:solidFill>
                  <a:srgbClr val="ffffff"/>
                </a:solidFill>
                <a:uFillTx/>
                <a:latin typeface="Arial"/>
              </a:rPr>
              <a:t>Fourth Outline Level</a:t>
            </a:r>
            <a:endParaRPr b="0" lang="en-US" sz="1800" strike="noStrike" u="none">
              <a:solidFill>
                <a:srgbClr val="ffffff"/>
              </a:solidFill>
              <a:uFillTx/>
              <a:latin typeface="Arial"/>
            </a:endParaRPr>
          </a:p>
          <a:p>
            <a:pPr lvl="4" marL="2160000" indent="-216000">
              <a:spcBef>
                <a:spcPts val="283"/>
              </a:spcBef>
              <a:buClr>
                <a:srgbClr val="ffffff"/>
              </a:buClr>
              <a:buSzPct val="45000"/>
              <a:buFont typeface="Wingdings" charset="2"/>
              <a:buChar char=""/>
            </a:pPr>
            <a:r>
              <a:rPr b="0" lang="en-US" sz="1800" strike="noStrike" u="none">
                <a:solidFill>
                  <a:srgbClr val="ffffff"/>
                </a:solidFill>
                <a:uFillTx/>
                <a:latin typeface="Arial"/>
              </a:rPr>
              <a:t>Fifth Outline Level</a:t>
            </a:r>
            <a:endParaRPr b="0" lang="en-US" sz="1800" strike="noStrike" u="none">
              <a:solidFill>
                <a:srgbClr val="ffffff"/>
              </a:solidFill>
              <a:uFillTx/>
              <a:latin typeface="Arial"/>
            </a:endParaRPr>
          </a:p>
          <a:p>
            <a:pPr lvl="5" marL="2592000" indent="-216000">
              <a:spcBef>
                <a:spcPts val="283"/>
              </a:spcBef>
              <a:buClr>
                <a:srgbClr val="ffffff"/>
              </a:buClr>
              <a:buSzPct val="45000"/>
              <a:buFont typeface="Wingdings" charset="2"/>
              <a:buChar char=""/>
            </a:pPr>
            <a:r>
              <a:rPr b="0" lang="en-US" sz="1800" strike="noStrike" u="none">
                <a:solidFill>
                  <a:srgbClr val="ffffff"/>
                </a:solidFill>
                <a:uFillTx/>
                <a:latin typeface="Arial"/>
              </a:rPr>
              <a:t>Sixth Outline Level</a:t>
            </a:r>
            <a:endParaRPr b="0" lang="en-US" sz="1800" strike="noStrike" u="none">
              <a:solidFill>
                <a:srgbClr val="ffffff"/>
              </a:solidFill>
              <a:uFillTx/>
              <a:latin typeface="Arial"/>
            </a:endParaRPr>
          </a:p>
          <a:p>
            <a:pPr lvl="6" marL="3024000" indent="-216000">
              <a:spcBef>
                <a:spcPts val="283"/>
              </a:spcBef>
              <a:buClr>
                <a:srgbClr val="ffffff"/>
              </a:buClr>
              <a:buSzPct val="45000"/>
              <a:buFont typeface="Wingdings" charset="2"/>
              <a:buChar char=""/>
            </a:pPr>
            <a:r>
              <a:rPr b="0" lang="en-US" sz="1800" strike="noStrike" u="none">
                <a:solidFill>
                  <a:srgbClr val="ffffff"/>
                </a:solidFill>
                <a:uFillTx/>
                <a:latin typeface="Arial"/>
              </a:rPr>
              <a:t>Seventh Outline Level</a:t>
            </a:r>
            <a:endParaRPr b="0" lang="en-US" sz="1800" strike="noStrike" u="none">
              <a:solidFill>
                <a:srgbClr val="ffffff"/>
              </a:solidFill>
              <a:uFillTx/>
              <a:latin typeface="Arial"/>
            </a:endParaRPr>
          </a:p>
        </p:txBody>
      </p:sp>
    </p:spTree>
  </p:cSld>
  <p:clrMap bg1="lt1" tx1="dk1" bg2="lt2" tx2="dk2" accent1="accent1" accent2="accent2" accent3="accent3" accent4="accent4" accent5="accent5" accent6="accent6" hlink="hlink" folHlink="folHlink"/>
  <p:sldLayoutIdLst>
    <p:sldLayoutId id="2147483699" r:id="rId4"/>
  </p:sldLayoutIdLst>
</p:sldMaster>
</file>

<file path=ppt/slideMasters/slideMaster2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304" name="CustomShape 1"/>
          <p:cNvSpPr/>
          <p:nvPr/>
        </p:nvSpPr>
        <p:spPr>
          <a:xfrm>
            <a:off x="11323800" y="6585840"/>
            <a:ext cx="924480" cy="227160"/>
          </a:xfrm>
          <a:prstGeom prst="rect">
            <a:avLst/>
          </a:prstGeom>
          <a:noFill/>
          <a:ln w="0">
            <a:noFill/>
          </a:ln>
        </p:spPr>
        <p:style>
          <a:lnRef idx="0"/>
          <a:fillRef idx="0"/>
          <a:effectRef idx="0"/>
          <a:fontRef idx="minor"/>
        </p:style>
        <p:txBody>
          <a:bodyPr wrap="none" lIns="90000" rIns="90000" tIns="45000" bIns="45000" anchor="t">
            <a:spAutoFit/>
          </a:bodyPr>
          <a:p>
            <a:pPr algn="r" defTabSz="914400">
              <a:lnSpc>
                <a:spcPct val="100000"/>
              </a:lnSpc>
            </a:pPr>
            <a:fld id="{04E23744-A787-4E88-9688-92131B6E683E}" type="slidenum">
              <a:rPr b="0" lang="en-GB" sz="900" strike="noStrike" u="none">
                <a:solidFill>
                  <a:srgbClr val="afabab"/>
                </a:solidFill>
                <a:uFillTx/>
                <a:latin typeface="Arial"/>
                <a:ea typeface="Tahoma"/>
              </a:rPr>
              <a:t>1</a:t>
            </a:fld>
            <a:r>
              <a:rPr b="0" lang="tr-TR" sz="900" strike="noStrike" u="none">
                <a:solidFill>
                  <a:srgbClr val="afabab"/>
                </a:solidFill>
                <a:uFillTx/>
                <a:latin typeface="Arial"/>
                <a:ea typeface="Tahoma"/>
              </a:rPr>
              <a:t> / 62</a:t>
            </a:r>
            <a:endParaRPr b="0" lang="en-US" sz="900" strike="noStrike" u="none">
              <a:solidFill>
                <a:srgbClr val="ffffff"/>
              </a:solidFill>
              <a:uFillTx/>
              <a:latin typeface="Arial"/>
            </a:endParaRPr>
          </a:p>
        </p:txBody>
      </p:sp>
      <p:pic>
        <p:nvPicPr>
          <p:cNvPr id="305" name="Picture 7" descr=""/>
          <p:cNvPicPr/>
          <p:nvPr/>
        </p:nvPicPr>
        <p:blipFill>
          <a:blip r:embed="rId3"/>
          <a:stretch/>
        </p:blipFill>
        <p:spPr>
          <a:xfrm>
            <a:off x="233640" y="567720"/>
            <a:ext cx="3818160" cy="1252800"/>
          </a:xfrm>
          <a:prstGeom prst="rect">
            <a:avLst/>
          </a:prstGeom>
          <a:ln w="0">
            <a:noFill/>
          </a:ln>
        </p:spPr>
      </p:pic>
      <p:sp>
        <p:nvSpPr>
          <p:cNvPr id="306"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buNone/>
            </a:pPr>
            <a:r>
              <a:rPr b="0" lang="en-US" sz="1800" strike="noStrike" u="none">
                <a:solidFill>
                  <a:srgbClr val="ffffff"/>
                </a:solidFill>
                <a:uFillTx/>
                <a:latin typeface="Arial"/>
              </a:rPr>
              <a:t>Click to edit the title text format</a:t>
            </a:r>
            <a:endParaRPr b="0" lang="en-US" sz="1800" strike="noStrike" u="none">
              <a:solidFill>
                <a:srgbClr val="ffffff"/>
              </a:solidFill>
              <a:uFillTx/>
              <a:latin typeface="Arial"/>
            </a:endParaRPr>
          </a:p>
        </p:txBody>
      </p:sp>
      <p:sp>
        <p:nvSpPr>
          <p:cNvPr id="307" name="PlaceHolder 2"/>
          <p:cNvSpPr>
            <a:spLocks noGrp="1"/>
          </p:cNvSpPr>
          <p:nvPr>
            <p:ph type="body"/>
          </p:nvPr>
        </p:nvSpPr>
        <p:spPr>
          <a:xfrm>
            <a:off x="609480" y="1604520"/>
            <a:ext cx="5353920" cy="1896480"/>
          </a:xfrm>
          <a:prstGeom prst="rect">
            <a:avLst/>
          </a:prstGeom>
          <a:noFill/>
          <a:ln w="0">
            <a:noFill/>
          </a:ln>
        </p:spPr>
        <p:txBody>
          <a:bodyPr lIns="0" rIns="0" tIns="0" bIns="0" anchor="t">
            <a:normAutofit fontScale="92500" lnSpcReduction="19999"/>
          </a:bodyPr>
          <a:p>
            <a:pPr marL="432000" indent="-324000">
              <a:spcBef>
                <a:spcPts val="1417"/>
              </a:spcBef>
              <a:buClr>
                <a:srgbClr val="ffffff"/>
              </a:buClr>
              <a:buSzPct val="45000"/>
              <a:buFont typeface="Wingdings" charset="2"/>
              <a:buChar char=""/>
            </a:pPr>
            <a:r>
              <a:rPr b="0" lang="en-US" sz="1800" strike="noStrike" u="none">
                <a:solidFill>
                  <a:srgbClr val="ffffff"/>
                </a:solidFill>
                <a:uFillTx/>
                <a:latin typeface="Arial"/>
              </a:rPr>
              <a:t>Click to edit the outline text format</a:t>
            </a:r>
            <a:endParaRPr b="0" lang="en-US" sz="1800" strike="noStrike" u="none">
              <a:solidFill>
                <a:srgbClr val="ffffff"/>
              </a:solidFill>
              <a:uFillTx/>
              <a:latin typeface="Arial"/>
            </a:endParaRPr>
          </a:p>
          <a:p>
            <a:pPr lvl="1" marL="864000" indent="-324000">
              <a:spcBef>
                <a:spcPts val="1134"/>
              </a:spcBef>
              <a:buClr>
                <a:srgbClr val="ffffff"/>
              </a:buClr>
              <a:buSzPct val="75000"/>
              <a:buFont typeface="Symbol" charset="2"/>
              <a:buChar char=""/>
            </a:pPr>
            <a:r>
              <a:rPr b="0" lang="en-US" sz="1800" strike="noStrike" u="none">
                <a:solidFill>
                  <a:srgbClr val="ffffff"/>
                </a:solidFill>
                <a:uFillTx/>
                <a:latin typeface="Arial"/>
              </a:rPr>
              <a:t>Second Outline Level</a:t>
            </a:r>
            <a:endParaRPr b="0" lang="en-US" sz="1800" strike="noStrike" u="none">
              <a:solidFill>
                <a:srgbClr val="ffffff"/>
              </a:solidFill>
              <a:uFillTx/>
              <a:latin typeface="Arial"/>
            </a:endParaRPr>
          </a:p>
          <a:p>
            <a:pPr lvl="2" marL="1296000" indent="-288000">
              <a:spcBef>
                <a:spcPts val="850"/>
              </a:spcBef>
              <a:buClr>
                <a:srgbClr val="ffffff"/>
              </a:buClr>
              <a:buSzPct val="45000"/>
              <a:buFont typeface="Wingdings" charset="2"/>
              <a:buChar char=""/>
            </a:pPr>
            <a:r>
              <a:rPr b="0" lang="en-US" sz="1800" strike="noStrike" u="none">
                <a:solidFill>
                  <a:srgbClr val="ffffff"/>
                </a:solidFill>
                <a:uFillTx/>
                <a:latin typeface="Arial"/>
              </a:rPr>
              <a:t>Third Outline Level</a:t>
            </a:r>
            <a:endParaRPr b="0" lang="en-US" sz="1800" strike="noStrike" u="none">
              <a:solidFill>
                <a:srgbClr val="ffffff"/>
              </a:solidFill>
              <a:uFillTx/>
              <a:latin typeface="Arial"/>
            </a:endParaRPr>
          </a:p>
          <a:p>
            <a:pPr lvl="3" marL="1728000" indent="-216000">
              <a:spcBef>
                <a:spcPts val="567"/>
              </a:spcBef>
              <a:buClr>
                <a:srgbClr val="ffffff"/>
              </a:buClr>
              <a:buSzPct val="75000"/>
              <a:buFont typeface="Symbol" charset="2"/>
              <a:buChar char=""/>
            </a:pPr>
            <a:r>
              <a:rPr b="0" lang="en-US" sz="1800" strike="noStrike" u="none">
                <a:solidFill>
                  <a:srgbClr val="ffffff"/>
                </a:solidFill>
                <a:uFillTx/>
                <a:latin typeface="Arial"/>
              </a:rPr>
              <a:t>Fourth Outline Level</a:t>
            </a:r>
            <a:endParaRPr b="0" lang="en-US" sz="1800" strike="noStrike" u="none">
              <a:solidFill>
                <a:srgbClr val="ffffff"/>
              </a:solidFill>
              <a:uFillTx/>
              <a:latin typeface="Arial"/>
            </a:endParaRPr>
          </a:p>
          <a:p>
            <a:pPr lvl="4" marL="2160000" indent="-216000">
              <a:spcBef>
                <a:spcPts val="283"/>
              </a:spcBef>
              <a:buClr>
                <a:srgbClr val="ffffff"/>
              </a:buClr>
              <a:buSzPct val="45000"/>
              <a:buFont typeface="Wingdings" charset="2"/>
              <a:buChar char=""/>
            </a:pPr>
            <a:r>
              <a:rPr b="0" lang="en-US" sz="1800" strike="noStrike" u="none">
                <a:solidFill>
                  <a:srgbClr val="ffffff"/>
                </a:solidFill>
                <a:uFillTx/>
                <a:latin typeface="Arial"/>
              </a:rPr>
              <a:t>Fifth Outline Level</a:t>
            </a:r>
            <a:endParaRPr b="0" lang="en-US" sz="1800" strike="noStrike" u="none">
              <a:solidFill>
                <a:srgbClr val="ffffff"/>
              </a:solidFill>
              <a:uFillTx/>
              <a:latin typeface="Arial"/>
            </a:endParaRPr>
          </a:p>
          <a:p>
            <a:pPr lvl="5" marL="2592000" indent="-216000">
              <a:spcBef>
                <a:spcPts val="283"/>
              </a:spcBef>
              <a:buClr>
                <a:srgbClr val="ffffff"/>
              </a:buClr>
              <a:buSzPct val="45000"/>
              <a:buFont typeface="Wingdings" charset="2"/>
              <a:buChar char=""/>
            </a:pPr>
            <a:r>
              <a:rPr b="0" lang="en-US" sz="1800" strike="noStrike" u="none">
                <a:solidFill>
                  <a:srgbClr val="ffffff"/>
                </a:solidFill>
                <a:uFillTx/>
                <a:latin typeface="Arial"/>
              </a:rPr>
              <a:t>Sixth Outline Level</a:t>
            </a:r>
            <a:endParaRPr b="0" lang="en-US" sz="1800" strike="noStrike" u="none">
              <a:solidFill>
                <a:srgbClr val="ffffff"/>
              </a:solidFill>
              <a:uFillTx/>
              <a:latin typeface="Arial"/>
            </a:endParaRPr>
          </a:p>
          <a:p>
            <a:pPr lvl="6" marL="3024000" indent="-216000">
              <a:spcBef>
                <a:spcPts val="283"/>
              </a:spcBef>
              <a:buClr>
                <a:srgbClr val="ffffff"/>
              </a:buClr>
              <a:buSzPct val="45000"/>
              <a:buFont typeface="Wingdings" charset="2"/>
              <a:buChar char=""/>
            </a:pPr>
            <a:r>
              <a:rPr b="0" lang="en-US" sz="1800" strike="noStrike" u="none">
                <a:solidFill>
                  <a:srgbClr val="ffffff"/>
                </a:solidFill>
                <a:uFillTx/>
                <a:latin typeface="Arial"/>
              </a:rPr>
              <a:t>Seventh Outline Level</a:t>
            </a:r>
            <a:endParaRPr b="0" lang="en-US" sz="1800" strike="noStrike" u="none">
              <a:solidFill>
                <a:srgbClr val="ffffff"/>
              </a:solidFill>
              <a:uFillTx/>
              <a:latin typeface="Arial"/>
            </a:endParaRPr>
          </a:p>
        </p:txBody>
      </p:sp>
      <p:sp>
        <p:nvSpPr>
          <p:cNvPr id="308" name="PlaceHolder 3"/>
          <p:cNvSpPr>
            <a:spLocks noGrp="1"/>
          </p:cNvSpPr>
          <p:nvPr>
            <p:ph type="body"/>
          </p:nvPr>
        </p:nvSpPr>
        <p:spPr>
          <a:xfrm>
            <a:off x="6231960" y="1604520"/>
            <a:ext cx="5353920" cy="1896480"/>
          </a:xfrm>
          <a:prstGeom prst="rect">
            <a:avLst/>
          </a:prstGeom>
          <a:noFill/>
          <a:ln w="0">
            <a:noFill/>
          </a:ln>
        </p:spPr>
        <p:txBody>
          <a:bodyPr lIns="0" rIns="0" tIns="0" bIns="0" anchor="t">
            <a:normAutofit fontScale="92500" lnSpcReduction="19999"/>
          </a:bodyPr>
          <a:p>
            <a:pPr marL="432000" indent="-324000">
              <a:spcBef>
                <a:spcPts val="1417"/>
              </a:spcBef>
              <a:buClr>
                <a:srgbClr val="ffffff"/>
              </a:buClr>
              <a:buSzPct val="45000"/>
              <a:buFont typeface="Wingdings" charset="2"/>
              <a:buChar char=""/>
            </a:pPr>
            <a:r>
              <a:rPr b="0" lang="en-US" sz="1800" strike="noStrike" u="none">
                <a:solidFill>
                  <a:srgbClr val="ffffff"/>
                </a:solidFill>
                <a:uFillTx/>
                <a:latin typeface="Arial"/>
              </a:rPr>
              <a:t>Click to edit the outline text format</a:t>
            </a:r>
            <a:endParaRPr b="0" lang="en-US" sz="1800" strike="noStrike" u="none">
              <a:solidFill>
                <a:srgbClr val="ffffff"/>
              </a:solidFill>
              <a:uFillTx/>
              <a:latin typeface="Arial"/>
            </a:endParaRPr>
          </a:p>
          <a:p>
            <a:pPr lvl="1" marL="864000" indent="-324000">
              <a:spcBef>
                <a:spcPts val="1134"/>
              </a:spcBef>
              <a:buClr>
                <a:srgbClr val="ffffff"/>
              </a:buClr>
              <a:buSzPct val="75000"/>
              <a:buFont typeface="Symbol" charset="2"/>
              <a:buChar char=""/>
            </a:pPr>
            <a:r>
              <a:rPr b="0" lang="en-US" sz="1800" strike="noStrike" u="none">
                <a:solidFill>
                  <a:srgbClr val="ffffff"/>
                </a:solidFill>
                <a:uFillTx/>
                <a:latin typeface="Arial"/>
              </a:rPr>
              <a:t>Second Outline Level</a:t>
            </a:r>
            <a:endParaRPr b="0" lang="en-US" sz="1800" strike="noStrike" u="none">
              <a:solidFill>
                <a:srgbClr val="ffffff"/>
              </a:solidFill>
              <a:uFillTx/>
              <a:latin typeface="Arial"/>
            </a:endParaRPr>
          </a:p>
          <a:p>
            <a:pPr lvl="2" marL="1296000" indent="-288000">
              <a:spcBef>
                <a:spcPts val="850"/>
              </a:spcBef>
              <a:buClr>
                <a:srgbClr val="ffffff"/>
              </a:buClr>
              <a:buSzPct val="45000"/>
              <a:buFont typeface="Wingdings" charset="2"/>
              <a:buChar char=""/>
            </a:pPr>
            <a:r>
              <a:rPr b="0" lang="en-US" sz="1800" strike="noStrike" u="none">
                <a:solidFill>
                  <a:srgbClr val="ffffff"/>
                </a:solidFill>
                <a:uFillTx/>
                <a:latin typeface="Arial"/>
              </a:rPr>
              <a:t>Third Outline Level</a:t>
            </a:r>
            <a:endParaRPr b="0" lang="en-US" sz="1800" strike="noStrike" u="none">
              <a:solidFill>
                <a:srgbClr val="ffffff"/>
              </a:solidFill>
              <a:uFillTx/>
              <a:latin typeface="Arial"/>
            </a:endParaRPr>
          </a:p>
          <a:p>
            <a:pPr lvl="3" marL="1728000" indent="-216000">
              <a:spcBef>
                <a:spcPts val="567"/>
              </a:spcBef>
              <a:buClr>
                <a:srgbClr val="ffffff"/>
              </a:buClr>
              <a:buSzPct val="75000"/>
              <a:buFont typeface="Symbol" charset="2"/>
              <a:buChar char=""/>
            </a:pPr>
            <a:r>
              <a:rPr b="0" lang="en-US" sz="1800" strike="noStrike" u="none">
                <a:solidFill>
                  <a:srgbClr val="ffffff"/>
                </a:solidFill>
                <a:uFillTx/>
                <a:latin typeface="Arial"/>
              </a:rPr>
              <a:t>Fourth Outline Level</a:t>
            </a:r>
            <a:endParaRPr b="0" lang="en-US" sz="1800" strike="noStrike" u="none">
              <a:solidFill>
                <a:srgbClr val="ffffff"/>
              </a:solidFill>
              <a:uFillTx/>
              <a:latin typeface="Arial"/>
            </a:endParaRPr>
          </a:p>
          <a:p>
            <a:pPr lvl="4" marL="2160000" indent="-216000">
              <a:spcBef>
                <a:spcPts val="283"/>
              </a:spcBef>
              <a:buClr>
                <a:srgbClr val="ffffff"/>
              </a:buClr>
              <a:buSzPct val="45000"/>
              <a:buFont typeface="Wingdings" charset="2"/>
              <a:buChar char=""/>
            </a:pPr>
            <a:r>
              <a:rPr b="0" lang="en-US" sz="1800" strike="noStrike" u="none">
                <a:solidFill>
                  <a:srgbClr val="ffffff"/>
                </a:solidFill>
                <a:uFillTx/>
                <a:latin typeface="Arial"/>
              </a:rPr>
              <a:t>Fifth Outline Level</a:t>
            </a:r>
            <a:endParaRPr b="0" lang="en-US" sz="1800" strike="noStrike" u="none">
              <a:solidFill>
                <a:srgbClr val="ffffff"/>
              </a:solidFill>
              <a:uFillTx/>
              <a:latin typeface="Arial"/>
            </a:endParaRPr>
          </a:p>
          <a:p>
            <a:pPr lvl="5" marL="2592000" indent="-216000">
              <a:spcBef>
                <a:spcPts val="283"/>
              </a:spcBef>
              <a:buClr>
                <a:srgbClr val="ffffff"/>
              </a:buClr>
              <a:buSzPct val="45000"/>
              <a:buFont typeface="Wingdings" charset="2"/>
              <a:buChar char=""/>
            </a:pPr>
            <a:r>
              <a:rPr b="0" lang="en-US" sz="1800" strike="noStrike" u="none">
                <a:solidFill>
                  <a:srgbClr val="ffffff"/>
                </a:solidFill>
                <a:uFillTx/>
                <a:latin typeface="Arial"/>
              </a:rPr>
              <a:t>Sixth Outline Level</a:t>
            </a:r>
            <a:endParaRPr b="0" lang="en-US" sz="1800" strike="noStrike" u="none">
              <a:solidFill>
                <a:srgbClr val="ffffff"/>
              </a:solidFill>
              <a:uFillTx/>
              <a:latin typeface="Arial"/>
            </a:endParaRPr>
          </a:p>
          <a:p>
            <a:pPr lvl="6" marL="3024000" indent="-216000">
              <a:spcBef>
                <a:spcPts val="283"/>
              </a:spcBef>
              <a:buClr>
                <a:srgbClr val="ffffff"/>
              </a:buClr>
              <a:buSzPct val="45000"/>
              <a:buFont typeface="Wingdings" charset="2"/>
              <a:buChar char=""/>
            </a:pPr>
            <a:r>
              <a:rPr b="0" lang="en-US" sz="1800" strike="noStrike" u="none">
                <a:solidFill>
                  <a:srgbClr val="ffffff"/>
                </a:solidFill>
                <a:uFillTx/>
                <a:latin typeface="Arial"/>
              </a:rPr>
              <a:t>Seventh Outline Level</a:t>
            </a:r>
            <a:endParaRPr b="0" lang="en-US" sz="1800" strike="noStrike" u="none">
              <a:solidFill>
                <a:srgbClr val="ffffff"/>
              </a:solidFill>
              <a:uFillTx/>
              <a:latin typeface="Arial"/>
            </a:endParaRPr>
          </a:p>
        </p:txBody>
      </p:sp>
      <p:sp>
        <p:nvSpPr>
          <p:cNvPr id="309" name="PlaceHolder 4"/>
          <p:cNvSpPr>
            <a:spLocks noGrp="1"/>
          </p:cNvSpPr>
          <p:nvPr>
            <p:ph type="body"/>
          </p:nvPr>
        </p:nvSpPr>
        <p:spPr>
          <a:xfrm>
            <a:off x="609480" y="3682080"/>
            <a:ext cx="10972080" cy="1896480"/>
          </a:xfrm>
          <a:prstGeom prst="rect">
            <a:avLst/>
          </a:prstGeom>
          <a:noFill/>
          <a:ln w="0">
            <a:noFill/>
          </a:ln>
        </p:spPr>
        <p:txBody>
          <a:bodyPr lIns="0" rIns="0" tIns="0" bIns="0" anchor="t">
            <a:normAutofit fontScale="92500" lnSpcReduction="19999"/>
          </a:bodyPr>
          <a:p>
            <a:pPr marL="432000" indent="-324000">
              <a:spcBef>
                <a:spcPts val="1417"/>
              </a:spcBef>
              <a:buClr>
                <a:srgbClr val="ffffff"/>
              </a:buClr>
              <a:buSzPct val="45000"/>
              <a:buFont typeface="Wingdings" charset="2"/>
              <a:buChar char=""/>
            </a:pPr>
            <a:r>
              <a:rPr b="0" lang="en-US" sz="1800" strike="noStrike" u="none">
                <a:solidFill>
                  <a:srgbClr val="ffffff"/>
                </a:solidFill>
                <a:uFillTx/>
                <a:latin typeface="Arial"/>
              </a:rPr>
              <a:t>Click to edit the outline text format</a:t>
            </a:r>
            <a:endParaRPr b="0" lang="en-US" sz="1800" strike="noStrike" u="none">
              <a:solidFill>
                <a:srgbClr val="ffffff"/>
              </a:solidFill>
              <a:uFillTx/>
              <a:latin typeface="Arial"/>
            </a:endParaRPr>
          </a:p>
          <a:p>
            <a:pPr lvl="1" marL="864000" indent="-324000">
              <a:spcBef>
                <a:spcPts val="1134"/>
              </a:spcBef>
              <a:buClr>
                <a:srgbClr val="ffffff"/>
              </a:buClr>
              <a:buSzPct val="75000"/>
              <a:buFont typeface="Symbol" charset="2"/>
              <a:buChar char=""/>
            </a:pPr>
            <a:r>
              <a:rPr b="0" lang="en-US" sz="1800" strike="noStrike" u="none">
                <a:solidFill>
                  <a:srgbClr val="ffffff"/>
                </a:solidFill>
                <a:uFillTx/>
                <a:latin typeface="Arial"/>
              </a:rPr>
              <a:t>Second Outline Level</a:t>
            </a:r>
            <a:endParaRPr b="0" lang="en-US" sz="1800" strike="noStrike" u="none">
              <a:solidFill>
                <a:srgbClr val="ffffff"/>
              </a:solidFill>
              <a:uFillTx/>
              <a:latin typeface="Arial"/>
            </a:endParaRPr>
          </a:p>
          <a:p>
            <a:pPr lvl="2" marL="1296000" indent="-288000">
              <a:spcBef>
                <a:spcPts val="850"/>
              </a:spcBef>
              <a:buClr>
                <a:srgbClr val="ffffff"/>
              </a:buClr>
              <a:buSzPct val="45000"/>
              <a:buFont typeface="Wingdings" charset="2"/>
              <a:buChar char=""/>
            </a:pPr>
            <a:r>
              <a:rPr b="0" lang="en-US" sz="1800" strike="noStrike" u="none">
                <a:solidFill>
                  <a:srgbClr val="ffffff"/>
                </a:solidFill>
                <a:uFillTx/>
                <a:latin typeface="Arial"/>
              </a:rPr>
              <a:t>Third Outline Level</a:t>
            </a:r>
            <a:endParaRPr b="0" lang="en-US" sz="1800" strike="noStrike" u="none">
              <a:solidFill>
                <a:srgbClr val="ffffff"/>
              </a:solidFill>
              <a:uFillTx/>
              <a:latin typeface="Arial"/>
            </a:endParaRPr>
          </a:p>
          <a:p>
            <a:pPr lvl="3" marL="1728000" indent="-216000">
              <a:spcBef>
                <a:spcPts val="567"/>
              </a:spcBef>
              <a:buClr>
                <a:srgbClr val="ffffff"/>
              </a:buClr>
              <a:buSzPct val="75000"/>
              <a:buFont typeface="Symbol" charset="2"/>
              <a:buChar char=""/>
            </a:pPr>
            <a:r>
              <a:rPr b="0" lang="en-US" sz="1800" strike="noStrike" u="none">
                <a:solidFill>
                  <a:srgbClr val="ffffff"/>
                </a:solidFill>
                <a:uFillTx/>
                <a:latin typeface="Arial"/>
              </a:rPr>
              <a:t>Fourth Outline Level</a:t>
            </a:r>
            <a:endParaRPr b="0" lang="en-US" sz="1800" strike="noStrike" u="none">
              <a:solidFill>
                <a:srgbClr val="ffffff"/>
              </a:solidFill>
              <a:uFillTx/>
              <a:latin typeface="Arial"/>
            </a:endParaRPr>
          </a:p>
          <a:p>
            <a:pPr lvl="4" marL="2160000" indent="-216000">
              <a:spcBef>
                <a:spcPts val="283"/>
              </a:spcBef>
              <a:buClr>
                <a:srgbClr val="ffffff"/>
              </a:buClr>
              <a:buSzPct val="45000"/>
              <a:buFont typeface="Wingdings" charset="2"/>
              <a:buChar char=""/>
            </a:pPr>
            <a:r>
              <a:rPr b="0" lang="en-US" sz="1800" strike="noStrike" u="none">
                <a:solidFill>
                  <a:srgbClr val="ffffff"/>
                </a:solidFill>
                <a:uFillTx/>
                <a:latin typeface="Arial"/>
              </a:rPr>
              <a:t>Fifth Outline Level</a:t>
            </a:r>
            <a:endParaRPr b="0" lang="en-US" sz="1800" strike="noStrike" u="none">
              <a:solidFill>
                <a:srgbClr val="ffffff"/>
              </a:solidFill>
              <a:uFillTx/>
              <a:latin typeface="Arial"/>
            </a:endParaRPr>
          </a:p>
          <a:p>
            <a:pPr lvl="5" marL="2592000" indent="-216000">
              <a:spcBef>
                <a:spcPts val="283"/>
              </a:spcBef>
              <a:buClr>
                <a:srgbClr val="ffffff"/>
              </a:buClr>
              <a:buSzPct val="45000"/>
              <a:buFont typeface="Wingdings" charset="2"/>
              <a:buChar char=""/>
            </a:pPr>
            <a:r>
              <a:rPr b="0" lang="en-US" sz="1800" strike="noStrike" u="none">
                <a:solidFill>
                  <a:srgbClr val="ffffff"/>
                </a:solidFill>
                <a:uFillTx/>
                <a:latin typeface="Arial"/>
              </a:rPr>
              <a:t>Sixth Outline Level</a:t>
            </a:r>
            <a:endParaRPr b="0" lang="en-US" sz="1800" strike="noStrike" u="none">
              <a:solidFill>
                <a:srgbClr val="ffffff"/>
              </a:solidFill>
              <a:uFillTx/>
              <a:latin typeface="Arial"/>
            </a:endParaRPr>
          </a:p>
          <a:p>
            <a:pPr lvl="6" marL="3024000" indent="-216000">
              <a:spcBef>
                <a:spcPts val="283"/>
              </a:spcBef>
              <a:buClr>
                <a:srgbClr val="ffffff"/>
              </a:buClr>
              <a:buSzPct val="45000"/>
              <a:buFont typeface="Wingdings" charset="2"/>
              <a:buChar char=""/>
            </a:pPr>
            <a:r>
              <a:rPr b="0" lang="en-US" sz="1800" strike="noStrike" u="none">
                <a:solidFill>
                  <a:srgbClr val="ffffff"/>
                </a:solidFill>
                <a:uFillTx/>
                <a:latin typeface="Arial"/>
              </a:rPr>
              <a:t>Seventh Outline Level</a:t>
            </a:r>
            <a:endParaRPr b="0" lang="en-US" sz="1800" strike="noStrike" u="none">
              <a:solidFill>
                <a:srgbClr val="ffffff"/>
              </a:solidFill>
              <a:uFillTx/>
              <a:latin typeface="Arial"/>
            </a:endParaRPr>
          </a:p>
        </p:txBody>
      </p:sp>
    </p:spTree>
  </p:cSld>
  <p:clrMap bg1="lt1" tx1="dk1" bg2="lt2" tx2="dk2" accent1="accent1" accent2="accent2" accent3="accent3" accent4="accent4" accent5="accent5" accent6="accent6" hlink="hlink" folHlink="folHlink"/>
  <p:sldLayoutIdLst>
    <p:sldLayoutId id="2147483701" r:id="rId4"/>
  </p:sldLayoutIdLst>
</p:sldMaster>
</file>

<file path=ppt/slideMasters/slideMaster2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314" name="CustomShape 1"/>
          <p:cNvSpPr/>
          <p:nvPr/>
        </p:nvSpPr>
        <p:spPr>
          <a:xfrm>
            <a:off x="11323800" y="6585840"/>
            <a:ext cx="924480" cy="227160"/>
          </a:xfrm>
          <a:prstGeom prst="rect">
            <a:avLst/>
          </a:prstGeom>
          <a:noFill/>
          <a:ln w="0">
            <a:noFill/>
          </a:ln>
        </p:spPr>
        <p:style>
          <a:lnRef idx="0"/>
          <a:fillRef idx="0"/>
          <a:effectRef idx="0"/>
          <a:fontRef idx="minor"/>
        </p:style>
        <p:txBody>
          <a:bodyPr wrap="none" lIns="90000" rIns="90000" tIns="45000" bIns="45000" anchor="t">
            <a:spAutoFit/>
          </a:bodyPr>
          <a:p>
            <a:pPr algn="r" defTabSz="914400">
              <a:lnSpc>
                <a:spcPct val="100000"/>
              </a:lnSpc>
            </a:pPr>
            <a:fld id="{4D5DF5F0-6CFE-4F8C-AAF8-23341605F5DE}" type="slidenum">
              <a:rPr b="0" lang="en-GB" sz="900" strike="noStrike" u="none">
                <a:solidFill>
                  <a:srgbClr val="afabab"/>
                </a:solidFill>
                <a:uFillTx/>
                <a:latin typeface="Arial"/>
                <a:ea typeface="Tahoma"/>
              </a:rPr>
              <a:t>1</a:t>
            </a:fld>
            <a:r>
              <a:rPr b="0" lang="tr-TR" sz="900" strike="noStrike" u="none">
                <a:solidFill>
                  <a:srgbClr val="afabab"/>
                </a:solidFill>
                <a:uFillTx/>
                <a:latin typeface="Arial"/>
                <a:ea typeface="Tahoma"/>
              </a:rPr>
              <a:t> / 62</a:t>
            </a:r>
            <a:endParaRPr b="0" lang="en-US" sz="900" strike="noStrike" u="none">
              <a:solidFill>
                <a:srgbClr val="ffffff"/>
              </a:solidFill>
              <a:uFillTx/>
              <a:latin typeface="Arial"/>
            </a:endParaRPr>
          </a:p>
        </p:txBody>
      </p:sp>
      <p:pic>
        <p:nvPicPr>
          <p:cNvPr id="315" name="Picture 7" descr=""/>
          <p:cNvPicPr/>
          <p:nvPr/>
        </p:nvPicPr>
        <p:blipFill>
          <a:blip r:embed="rId3"/>
          <a:stretch/>
        </p:blipFill>
        <p:spPr>
          <a:xfrm>
            <a:off x="233640" y="567720"/>
            <a:ext cx="3818160" cy="1252800"/>
          </a:xfrm>
          <a:prstGeom prst="rect">
            <a:avLst/>
          </a:prstGeom>
          <a:ln w="0">
            <a:noFill/>
          </a:ln>
        </p:spPr>
      </p:pic>
      <p:sp>
        <p:nvSpPr>
          <p:cNvPr id="316"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buNone/>
            </a:pPr>
            <a:r>
              <a:rPr b="0" lang="en-US" sz="1800" strike="noStrike" u="none">
                <a:solidFill>
                  <a:srgbClr val="ffffff"/>
                </a:solidFill>
                <a:uFillTx/>
                <a:latin typeface="Arial"/>
              </a:rPr>
              <a:t>Click to edit the title text format</a:t>
            </a:r>
            <a:endParaRPr b="0" lang="en-US" sz="1800" strike="noStrike" u="none">
              <a:solidFill>
                <a:srgbClr val="ffffff"/>
              </a:solidFill>
              <a:uFillTx/>
              <a:latin typeface="Arial"/>
            </a:endParaRPr>
          </a:p>
        </p:txBody>
      </p:sp>
      <p:sp>
        <p:nvSpPr>
          <p:cNvPr id="317" name="PlaceHolder 2"/>
          <p:cNvSpPr>
            <a:spLocks noGrp="1"/>
          </p:cNvSpPr>
          <p:nvPr>
            <p:ph type="body"/>
          </p:nvPr>
        </p:nvSpPr>
        <p:spPr>
          <a:xfrm>
            <a:off x="609480" y="1604520"/>
            <a:ext cx="10972080" cy="1896480"/>
          </a:xfrm>
          <a:prstGeom prst="rect">
            <a:avLst/>
          </a:prstGeom>
          <a:noFill/>
          <a:ln w="0">
            <a:noFill/>
          </a:ln>
        </p:spPr>
        <p:txBody>
          <a:bodyPr lIns="0" rIns="0" tIns="0" bIns="0" anchor="t">
            <a:normAutofit fontScale="92500" lnSpcReduction="19999"/>
          </a:bodyPr>
          <a:p>
            <a:pPr marL="432000" indent="-324000">
              <a:spcBef>
                <a:spcPts val="1417"/>
              </a:spcBef>
              <a:buClr>
                <a:srgbClr val="ffffff"/>
              </a:buClr>
              <a:buSzPct val="45000"/>
              <a:buFont typeface="Wingdings" charset="2"/>
              <a:buChar char=""/>
            </a:pPr>
            <a:r>
              <a:rPr b="0" lang="en-US" sz="1800" strike="noStrike" u="none">
                <a:solidFill>
                  <a:srgbClr val="ffffff"/>
                </a:solidFill>
                <a:uFillTx/>
                <a:latin typeface="Arial"/>
              </a:rPr>
              <a:t>Click to edit the outline text format</a:t>
            </a:r>
            <a:endParaRPr b="0" lang="en-US" sz="1800" strike="noStrike" u="none">
              <a:solidFill>
                <a:srgbClr val="ffffff"/>
              </a:solidFill>
              <a:uFillTx/>
              <a:latin typeface="Arial"/>
            </a:endParaRPr>
          </a:p>
          <a:p>
            <a:pPr lvl="1" marL="864000" indent="-324000">
              <a:spcBef>
                <a:spcPts val="1134"/>
              </a:spcBef>
              <a:buClr>
                <a:srgbClr val="ffffff"/>
              </a:buClr>
              <a:buSzPct val="75000"/>
              <a:buFont typeface="Symbol" charset="2"/>
              <a:buChar char=""/>
            </a:pPr>
            <a:r>
              <a:rPr b="0" lang="en-US" sz="1800" strike="noStrike" u="none">
                <a:solidFill>
                  <a:srgbClr val="ffffff"/>
                </a:solidFill>
                <a:uFillTx/>
                <a:latin typeface="Arial"/>
              </a:rPr>
              <a:t>Second Outline Level</a:t>
            </a:r>
            <a:endParaRPr b="0" lang="en-US" sz="1800" strike="noStrike" u="none">
              <a:solidFill>
                <a:srgbClr val="ffffff"/>
              </a:solidFill>
              <a:uFillTx/>
              <a:latin typeface="Arial"/>
            </a:endParaRPr>
          </a:p>
          <a:p>
            <a:pPr lvl="2" marL="1296000" indent="-288000">
              <a:spcBef>
                <a:spcPts val="850"/>
              </a:spcBef>
              <a:buClr>
                <a:srgbClr val="ffffff"/>
              </a:buClr>
              <a:buSzPct val="45000"/>
              <a:buFont typeface="Wingdings" charset="2"/>
              <a:buChar char=""/>
            </a:pPr>
            <a:r>
              <a:rPr b="0" lang="en-US" sz="1800" strike="noStrike" u="none">
                <a:solidFill>
                  <a:srgbClr val="ffffff"/>
                </a:solidFill>
                <a:uFillTx/>
                <a:latin typeface="Arial"/>
              </a:rPr>
              <a:t>Third Outline Level</a:t>
            </a:r>
            <a:endParaRPr b="0" lang="en-US" sz="1800" strike="noStrike" u="none">
              <a:solidFill>
                <a:srgbClr val="ffffff"/>
              </a:solidFill>
              <a:uFillTx/>
              <a:latin typeface="Arial"/>
            </a:endParaRPr>
          </a:p>
          <a:p>
            <a:pPr lvl="3" marL="1728000" indent="-216000">
              <a:spcBef>
                <a:spcPts val="567"/>
              </a:spcBef>
              <a:buClr>
                <a:srgbClr val="ffffff"/>
              </a:buClr>
              <a:buSzPct val="75000"/>
              <a:buFont typeface="Symbol" charset="2"/>
              <a:buChar char=""/>
            </a:pPr>
            <a:r>
              <a:rPr b="0" lang="en-US" sz="1800" strike="noStrike" u="none">
                <a:solidFill>
                  <a:srgbClr val="ffffff"/>
                </a:solidFill>
                <a:uFillTx/>
                <a:latin typeface="Arial"/>
              </a:rPr>
              <a:t>Fourth Outline Level</a:t>
            </a:r>
            <a:endParaRPr b="0" lang="en-US" sz="1800" strike="noStrike" u="none">
              <a:solidFill>
                <a:srgbClr val="ffffff"/>
              </a:solidFill>
              <a:uFillTx/>
              <a:latin typeface="Arial"/>
            </a:endParaRPr>
          </a:p>
          <a:p>
            <a:pPr lvl="4" marL="2160000" indent="-216000">
              <a:spcBef>
                <a:spcPts val="283"/>
              </a:spcBef>
              <a:buClr>
                <a:srgbClr val="ffffff"/>
              </a:buClr>
              <a:buSzPct val="45000"/>
              <a:buFont typeface="Wingdings" charset="2"/>
              <a:buChar char=""/>
            </a:pPr>
            <a:r>
              <a:rPr b="0" lang="en-US" sz="1800" strike="noStrike" u="none">
                <a:solidFill>
                  <a:srgbClr val="ffffff"/>
                </a:solidFill>
                <a:uFillTx/>
                <a:latin typeface="Arial"/>
              </a:rPr>
              <a:t>Fifth Outline Level</a:t>
            </a:r>
            <a:endParaRPr b="0" lang="en-US" sz="1800" strike="noStrike" u="none">
              <a:solidFill>
                <a:srgbClr val="ffffff"/>
              </a:solidFill>
              <a:uFillTx/>
              <a:latin typeface="Arial"/>
            </a:endParaRPr>
          </a:p>
          <a:p>
            <a:pPr lvl="5" marL="2592000" indent="-216000">
              <a:spcBef>
                <a:spcPts val="283"/>
              </a:spcBef>
              <a:buClr>
                <a:srgbClr val="ffffff"/>
              </a:buClr>
              <a:buSzPct val="45000"/>
              <a:buFont typeface="Wingdings" charset="2"/>
              <a:buChar char=""/>
            </a:pPr>
            <a:r>
              <a:rPr b="0" lang="en-US" sz="1800" strike="noStrike" u="none">
                <a:solidFill>
                  <a:srgbClr val="ffffff"/>
                </a:solidFill>
                <a:uFillTx/>
                <a:latin typeface="Arial"/>
              </a:rPr>
              <a:t>Sixth Outline Level</a:t>
            </a:r>
            <a:endParaRPr b="0" lang="en-US" sz="1800" strike="noStrike" u="none">
              <a:solidFill>
                <a:srgbClr val="ffffff"/>
              </a:solidFill>
              <a:uFillTx/>
              <a:latin typeface="Arial"/>
            </a:endParaRPr>
          </a:p>
          <a:p>
            <a:pPr lvl="6" marL="3024000" indent="-216000">
              <a:spcBef>
                <a:spcPts val="283"/>
              </a:spcBef>
              <a:buClr>
                <a:srgbClr val="ffffff"/>
              </a:buClr>
              <a:buSzPct val="45000"/>
              <a:buFont typeface="Wingdings" charset="2"/>
              <a:buChar char=""/>
            </a:pPr>
            <a:r>
              <a:rPr b="0" lang="en-US" sz="1800" strike="noStrike" u="none">
                <a:solidFill>
                  <a:srgbClr val="ffffff"/>
                </a:solidFill>
                <a:uFillTx/>
                <a:latin typeface="Arial"/>
              </a:rPr>
              <a:t>Seventh Outline Level</a:t>
            </a:r>
            <a:endParaRPr b="0" lang="en-US" sz="1800" strike="noStrike" u="none">
              <a:solidFill>
                <a:srgbClr val="ffffff"/>
              </a:solidFill>
              <a:uFillTx/>
              <a:latin typeface="Arial"/>
            </a:endParaRPr>
          </a:p>
        </p:txBody>
      </p:sp>
      <p:sp>
        <p:nvSpPr>
          <p:cNvPr id="318" name="PlaceHolder 3"/>
          <p:cNvSpPr>
            <a:spLocks noGrp="1"/>
          </p:cNvSpPr>
          <p:nvPr>
            <p:ph type="body"/>
          </p:nvPr>
        </p:nvSpPr>
        <p:spPr>
          <a:xfrm>
            <a:off x="609480" y="3682080"/>
            <a:ext cx="10972080" cy="1896480"/>
          </a:xfrm>
          <a:prstGeom prst="rect">
            <a:avLst/>
          </a:prstGeom>
          <a:noFill/>
          <a:ln w="0">
            <a:noFill/>
          </a:ln>
        </p:spPr>
        <p:txBody>
          <a:bodyPr lIns="0" rIns="0" tIns="0" bIns="0" anchor="t">
            <a:normAutofit fontScale="92500" lnSpcReduction="19999"/>
          </a:bodyPr>
          <a:p>
            <a:pPr marL="432000" indent="-324000">
              <a:spcBef>
                <a:spcPts val="1417"/>
              </a:spcBef>
              <a:buClr>
                <a:srgbClr val="ffffff"/>
              </a:buClr>
              <a:buSzPct val="45000"/>
              <a:buFont typeface="Wingdings" charset="2"/>
              <a:buChar char=""/>
            </a:pPr>
            <a:r>
              <a:rPr b="0" lang="en-US" sz="1800" strike="noStrike" u="none">
                <a:solidFill>
                  <a:srgbClr val="ffffff"/>
                </a:solidFill>
                <a:uFillTx/>
                <a:latin typeface="Arial"/>
              </a:rPr>
              <a:t>Click to edit the outline text format</a:t>
            </a:r>
            <a:endParaRPr b="0" lang="en-US" sz="1800" strike="noStrike" u="none">
              <a:solidFill>
                <a:srgbClr val="ffffff"/>
              </a:solidFill>
              <a:uFillTx/>
              <a:latin typeface="Arial"/>
            </a:endParaRPr>
          </a:p>
          <a:p>
            <a:pPr lvl="1" marL="864000" indent="-324000">
              <a:spcBef>
                <a:spcPts val="1134"/>
              </a:spcBef>
              <a:buClr>
                <a:srgbClr val="ffffff"/>
              </a:buClr>
              <a:buSzPct val="75000"/>
              <a:buFont typeface="Symbol" charset="2"/>
              <a:buChar char=""/>
            </a:pPr>
            <a:r>
              <a:rPr b="0" lang="en-US" sz="1800" strike="noStrike" u="none">
                <a:solidFill>
                  <a:srgbClr val="ffffff"/>
                </a:solidFill>
                <a:uFillTx/>
                <a:latin typeface="Arial"/>
              </a:rPr>
              <a:t>Second Outline Level</a:t>
            </a:r>
            <a:endParaRPr b="0" lang="en-US" sz="1800" strike="noStrike" u="none">
              <a:solidFill>
                <a:srgbClr val="ffffff"/>
              </a:solidFill>
              <a:uFillTx/>
              <a:latin typeface="Arial"/>
            </a:endParaRPr>
          </a:p>
          <a:p>
            <a:pPr lvl="2" marL="1296000" indent="-288000">
              <a:spcBef>
                <a:spcPts val="850"/>
              </a:spcBef>
              <a:buClr>
                <a:srgbClr val="ffffff"/>
              </a:buClr>
              <a:buSzPct val="45000"/>
              <a:buFont typeface="Wingdings" charset="2"/>
              <a:buChar char=""/>
            </a:pPr>
            <a:r>
              <a:rPr b="0" lang="en-US" sz="1800" strike="noStrike" u="none">
                <a:solidFill>
                  <a:srgbClr val="ffffff"/>
                </a:solidFill>
                <a:uFillTx/>
                <a:latin typeface="Arial"/>
              </a:rPr>
              <a:t>Third Outline Level</a:t>
            </a:r>
            <a:endParaRPr b="0" lang="en-US" sz="1800" strike="noStrike" u="none">
              <a:solidFill>
                <a:srgbClr val="ffffff"/>
              </a:solidFill>
              <a:uFillTx/>
              <a:latin typeface="Arial"/>
            </a:endParaRPr>
          </a:p>
          <a:p>
            <a:pPr lvl="3" marL="1728000" indent="-216000">
              <a:spcBef>
                <a:spcPts val="567"/>
              </a:spcBef>
              <a:buClr>
                <a:srgbClr val="ffffff"/>
              </a:buClr>
              <a:buSzPct val="75000"/>
              <a:buFont typeface="Symbol" charset="2"/>
              <a:buChar char=""/>
            </a:pPr>
            <a:r>
              <a:rPr b="0" lang="en-US" sz="1800" strike="noStrike" u="none">
                <a:solidFill>
                  <a:srgbClr val="ffffff"/>
                </a:solidFill>
                <a:uFillTx/>
                <a:latin typeface="Arial"/>
              </a:rPr>
              <a:t>Fourth Outline Level</a:t>
            </a:r>
            <a:endParaRPr b="0" lang="en-US" sz="1800" strike="noStrike" u="none">
              <a:solidFill>
                <a:srgbClr val="ffffff"/>
              </a:solidFill>
              <a:uFillTx/>
              <a:latin typeface="Arial"/>
            </a:endParaRPr>
          </a:p>
          <a:p>
            <a:pPr lvl="4" marL="2160000" indent="-216000">
              <a:spcBef>
                <a:spcPts val="283"/>
              </a:spcBef>
              <a:buClr>
                <a:srgbClr val="ffffff"/>
              </a:buClr>
              <a:buSzPct val="45000"/>
              <a:buFont typeface="Wingdings" charset="2"/>
              <a:buChar char=""/>
            </a:pPr>
            <a:r>
              <a:rPr b="0" lang="en-US" sz="1800" strike="noStrike" u="none">
                <a:solidFill>
                  <a:srgbClr val="ffffff"/>
                </a:solidFill>
                <a:uFillTx/>
                <a:latin typeface="Arial"/>
              </a:rPr>
              <a:t>Fifth Outline Level</a:t>
            </a:r>
            <a:endParaRPr b="0" lang="en-US" sz="1800" strike="noStrike" u="none">
              <a:solidFill>
                <a:srgbClr val="ffffff"/>
              </a:solidFill>
              <a:uFillTx/>
              <a:latin typeface="Arial"/>
            </a:endParaRPr>
          </a:p>
          <a:p>
            <a:pPr lvl="5" marL="2592000" indent="-216000">
              <a:spcBef>
                <a:spcPts val="283"/>
              </a:spcBef>
              <a:buClr>
                <a:srgbClr val="ffffff"/>
              </a:buClr>
              <a:buSzPct val="45000"/>
              <a:buFont typeface="Wingdings" charset="2"/>
              <a:buChar char=""/>
            </a:pPr>
            <a:r>
              <a:rPr b="0" lang="en-US" sz="1800" strike="noStrike" u="none">
                <a:solidFill>
                  <a:srgbClr val="ffffff"/>
                </a:solidFill>
                <a:uFillTx/>
                <a:latin typeface="Arial"/>
              </a:rPr>
              <a:t>Sixth Outline Level</a:t>
            </a:r>
            <a:endParaRPr b="0" lang="en-US" sz="1800" strike="noStrike" u="none">
              <a:solidFill>
                <a:srgbClr val="ffffff"/>
              </a:solidFill>
              <a:uFillTx/>
              <a:latin typeface="Arial"/>
            </a:endParaRPr>
          </a:p>
          <a:p>
            <a:pPr lvl="6" marL="3024000" indent="-216000">
              <a:spcBef>
                <a:spcPts val="283"/>
              </a:spcBef>
              <a:buClr>
                <a:srgbClr val="ffffff"/>
              </a:buClr>
              <a:buSzPct val="45000"/>
              <a:buFont typeface="Wingdings" charset="2"/>
              <a:buChar char=""/>
            </a:pPr>
            <a:r>
              <a:rPr b="0" lang="en-US" sz="1800" strike="noStrike" u="none">
                <a:solidFill>
                  <a:srgbClr val="ffffff"/>
                </a:solidFill>
                <a:uFillTx/>
                <a:latin typeface="Arial"/>
              </a:rPr>
              <a:t>Seventh Outline Level</a:t>
            </a:r>
            <a:endParaRPr b="0" lang="en-US" sz="1800" strike="noStrike" u="none">
              <a:solidFill>
                <a:srgbClr val="ffffff"/>
              </a:solidFill>
              <a:uFillTx/>
              <a:latin typeface="Arial"/>
            </a:endParaRPr>
          </a:p>
        </p:txBody>
      </p:sp>
    </p:spTree>
  </p:cSld>
  <p:clrMap bg1="lt1" tx1="dk1" bg2="lt2" tx2="dk2" accent1="accent1" accent2="accent2" accent3="accent3" accent4="accent4" accent5="accent5" accent6="accent6" hlink="hlink" folHlink="folHlink"/>
  <p:sldLayoutIdLst>
    <p:sldLayoutId id="2147483703" r:id="rId4"/>
  </p:sldLayoutIdLst>
</p:sldMaster>
</file>

<file path=ppt/slideMasters/slideMaster2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322" name="CustomShape 1"/>
          <p:cNvSpPr/>
          <p:nvPr/>
        </p:nvSpPr>
        <p:spPr>
          <a:xfrm>
            <a:off x="11323800" y="6585840"/>
            <a:ext cx="924480" cy="227160"/>
          </a:xfrm>
          <a:prstGeom prst="rect">
            <a:avLst/>
          </a:prstGeom>
          <a:noFill/>
          <a:ln w="0">
            <a:noFill/>
          </a:ln>
        </p:spPr>
        <p:style>
          <a:lnRef idx="0"/>
          <a:fillRef idx="0"/>
          <a:effectRef idx="0"/>
          <a:fontRef idx="minor"/>
        </p:style>
        <p:txBody>
          <a:bodyPr wrap="none" lIns="90000" rIns="90000" tIns="45000" bIns="45000" anchor="t">
            <a:spAutoFit/>
          </a:bodyPr>
          <a:p>
            <a:pPr algn="r" defTabSz="914400">
              <a:lnSpc>
                <a:spcPct val="100000"/>
              </a:lnSpc>
            </a:pPr>
            <a:fld id="{37D5AD47-030B-4E51-A002-0118E6B3F731}" type="slidenum">
              <a:rPr b="0" lang="en-GB" sz="900" strike="noStrike" u="none">
                <a:solidFill>
                  <a:srgbClr val="afabab"/>
                </a:solidFill>
                <a:uFillTx/>
                <a:latin typeface="Arial"/>
                <a:ea typeface="Tahoma"/>
              </a:rPr>
              <a:t>1</a:t>
            </a:fld>
            <a:r>
              <a:rPr b="0" lang="tr-TR" sz="900" strike="noStrike" u="none">
                <a:solidFill>
                  <a:srgbClr val="afabab"/>
                </a:solidFill>
                <a:uFillTx/>
                <a:latin typeface="Arial"/>
                <a:ea typeface="Tahoma"/>
              </a:rPr>
              <a:t> / 62</a:t>
            </a:r>
            <a:endParaRPr b="0" lang="en-US" sz="900" strike="noStrike" u="none">
              <a:solidFill>
                <a:srgbClr val="ffffff"/>
              </a:solidFill>
              <a:uFillTx/>
              <a:latin typeface="Arial"/>
            </a:endParaRPr>
          </a:p>
        </p:txBody>
      </p:sp>
      <p:pic>
        <p:nvPicPr>
          <p:cNvPr id="323" name="Picture 7" descr=""/>
          <p:cNvPicPr/>
          <p:nvPr/>
        </p:nvPicPr>
        <p:blipFill>
          <a:blip r:embed="rId3"/>
          <a:stretch/>
        </p:blipFill>
        <p:spPr>
          <a:xfrm>
            <a:off x="233640" y="567720"/>
            <a:ext cx="3818160" cy="1252800"/>
          </a:xfrm>
          <a:prstGeom prst="rect">
            <a:avLst/>
          </a:prstGeom>
          <a:ln w="0">
            <a:noFill/>
          </a:ln>
        </p:spPr>
      </p:pic>
      <p:sp>
        <p:nvSpPr>
          <p:cNvPr id="324"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buNone/>
            </a:pPr>
            <a:r>
              <a:rPr b="0" lang="en-US" sz="1800" strike="noStrike" u="none">
                <a:solidFill>
                  <a:srgbClr val="ffffff"/>
                </a:solidFill>
                <a:uFillTx/>
                <a:latin typeface="Arial"/>
              </a:rPr>
              <a:t>Click to edit the title text format</a:t>
            </a:r>
            <a:endParaRPr b="0" lang="en-US" sz="1800" strike="noStrike" u="none">
              <a:solidFill>
                <a:srgbClr val="ffffff"/>
              </a:solidFill>
              <a:uFillTx/>
              <a:latin typeface="Arial"/>
            </a:endParaRPr>
          </a:p>
        </p:txBody>
      </p:sp>
      <p:sp>
        <p:nvSpPr>
          <p:cNvPr id="325" name="PlaceHolder 2"/>
          <p:cNvSpPr>
            <a:spLocks noGrp="1"/>
          </p:cNvSpPr>
          <p:nvPr>
            <p:ph type="body"/>
          </p:nvPr>
        </p:nvSpPr>
        <p:spPr>
          <a:xfrm>
            <a:off x="609480" y="1604520"/>
            <a:ext cx="5353920" cy="1896480"/>
          </a:xfrm>
          <a:prstGeom prst="rect">
            <a:avLst/>
          </a:prstGeom>
          <a:noFill/>
          <a:ln w="0">
            <a:noFill/>
          </a:ln>
        </p:spPr>
        <p:txBody>
          <a:bodyPr lIns="0" rIns="0" tIns="0" bIns="0" anchor="t">
            <a:normAutofit fontScale="92500" lnSpcReduction="19999"/>
          </a:bodyPr>
          <a:p>
            <a:pPr marL="432000" indent="-324000">
              <a:spcBef>
                <a:spcPts val="1417"/>
              </a:spcBef>
              <a:buClr>
                <a:srgbClr val="ffffff"/>
              </a:buClr>
              <a:buSzPct val="45000"/>
              <a:buFont typeface="Wingdings" charset="2"/>
              <a:buChar char=""/>
            </a:pPr>
            <a:r>
              <a:rPr b="0" lang="en-US" sz="1800" strike="noStrike" u="none">
                <a:solidFill>
                  <a:srgbClr val="ffffff"/>
                </a:solidFill>
                <a:uFillTx/>
                <a:latin typeface="Arial"/>
              </a:rPr>
              <a:t>Click to edit the outline text format</a:t>
            </a:r>
            <a:endParaRPr b="0" lang="en-US" sz="1800" strike="noStrike" u="none">
              <a:solidFill>
                <a:srgbClr val="ffffff"/>
              </a:solidFill>
              <a:uFillTx/>
              <a:latin typeface="Arial"/>
            </a:endParaRPr>
          </a:p>
          <a:p>
            <a:pPr lvl="1" marL="864000" indent="-324000">
              <a:spcBef>
                <a:spcPts val="1134"/>
              </a:spcBef>
              <a:buClr>
                <a:srgbClr val="ffffff"/>
              </a:buClr>
              <a:buSzPct val="75000"/>
              <a:buFont typeface="Symbol" charset="2"/>
              <a:buChar char=""/>
            </a:pPr>
            <a:r>
              <a:rPr b="0" lang="en-US" sz="1800" strike="noStrike" u="none">
                <a:solidFill>
                  <a:srgbClr val="ffffff"/>
                </a:solidFill>
                <a:uFillTx/>
                <a:latin typeface="Arial"/>
              </a:rPr>
              <a:t>Second Outline Level</a:t>
            </a:r>
            <a:endParaRPr b="0" lang="en-US" sz="1800" strike="noStrike" u="none">
              <a:solidFill>
                <a:srgbClr val="ffffff"/>
              </a:solidFill>
              <a:uFillTx/>
              <a:latin typeface="Arial"/>
            </a:endParaRPr>
          </a:p>
          <a:p>
            <a:pPr lvl="2" marL="1296000" indent="-288000">
              <a:spcBef>
                <a:spcPts val="850"/>
              </a:spcBef>
              <a:buClr>
                <a:srgbClr val="ffffff"/>
              </a:buClr>
              <a:buSzPct val="45000"/>
              <a:buFont typeface="Wingdings" charset="2"/>
              <a:buChar char=""/>
            </a:pPr>
            <a:r>
              <a:rPr b="0" lang="en-US" sz="1800" strike="noStrike" u="none">
                <a:solidFill>
                  <a:srgbClr val="ffffff"/>
                </a:solidFill>
                <a:uFillTx/>
                <a:latin typeface="Arial"/>
              </a:rPr>
              <a:t>Third Outline Level</a:t>
            </a:r>
            <a:endParaRPr b="0" lang="en-US" sz="1800" strike="noStrike" u="none">
              <a:solidFill>
                <a:srgbClr val="ffffff"/>
              </a:solidFill>
              <a:uFillTx/>
              <a:latin typeface="Arial"/>
            </a:endParaRPr>
          </a:p>
          <a:p>
            <a:pPr lvl="3" marL="1728000" indent="-216000">
              <a:spcBef>
                <a:spcPts val="567"/>
              </a:spcBef>
              <a:buClr>
                <a:srgbClr val="ffffff"/>
              </a:buClr>
              <a:buSzPct val="75000"/>
              <a:buFont typeface="Symbol" charset="2"/>
              <a:buChar char=""/>
            </a:pPr>
            <a:r>
              <a:rPr b="0" lang="en-US" sz="1800" strike="noStrike" u="none">
                <a:solidFill>
                  <a:srgbClr val="ffffff"/>
                </a:solidFill>
                <a:uFillTx/>
                <a:latin typeface="Arial"/>
              </a:rPr>
              <a:t>Fourth Outline Level</a:t>
            </a:r>
            <a:endParaRPr b="0" lang="en-US" sz="1800" strike="noStrike" u="none">
              <a:solidFill>
                <a:srgbClr val="ffffff"/>
              </a:solidFill>
              <a:uFillTx/>
              <a:latin typeface="Arial"/>
            </a:endParaRPr>
          </a:p>
          <a:p>
            <a:pPr lvl="4" marL="2160000" indent="-216000">
              <a:spcBef>
                <a:spcPts val="283"/>
              </a:spcBef>
              <a:buClr>
                <a:srgbClr val="ffffff"/>
              </a:buClr>
              <a:buSzPct val="45000"/>
              <a:buFont typeface="Wingdings" charset="2"/>
              <a:buChar char=""/>
            </a:pPr>
            <a:r>
              <a:rPr b="0" lang="en-US" sz="1800" strike="noStrike" u="none">
                <a:solidFill>
                  <a:srgbClr val="ffffff"/>
                </a:solidFill>
                <a:uFillTx/>
                <a:latin typeface="Arial"/>
              </a:rPr>
              <a:t>Fifth Outline Level</a:t>
            </a:r>
            <a:endParaRPr b="0" lang="en-US" sz="1800" strike="noStrike" u="none">
              <a:solidFill>
                <a:srgbClr val="ffffff"/>
              </a:solidFill>
              <a:uFillTx/>
              <a:latin typeface="Arial"/>
            </a:endParaRPr>
          </a:p>
          <a:p>
            <a:pPr lvl="5" marL="2592000" indent="-216000">
              <a:spcBef>
                <a:spcPts val="283"/>
              </a:spcBef>
              <a:buClr>
                <a:srgbClr val="ffffff"/>
              </a:buClr>
              <a:buSzPct val="45000"/>
              <a:buFont typeface="Wingdings" charset="2"/>
              <a:buChar char=""/>
            </a:pPr>
            <a:r>
              <a:rPr b="0" lang="en-US" sz="1800" strike="noStrike" u="none">
                <a:solidFill>
                  <a:srgbClr val="ffffff"/>
                </a:solidFill>
                <a:uFillTx/>
                <a:latin typeface="Arial"/>
              </a:rPr>
              <a:t>Sixth Outline Level</a:t>
            </a:r>
            <a:endParaRPr b="0" lang="en-US" sz="1800" strike="noStrike" u="none">
              <a:solidFill>
                <a:srgbClr val="ffffff"/>
              </a:solidFill>
              <a:uFillTx/>
              <a:latin typeface="Arial"/>
            </a:endParaRPr>
          </a:p>
          <a:p>
            <a:pPr lvl="6" marL="3024000" indent="-216000">
              <a:spcBef>
                <a:spcPts val="283"/>
              </a:spcBef>
              <a:buClr>
                <a:srgbClr val="ffffff"/>
              </a:buClr>
              <a:buSzPct val="45000"/>
              <a:buFont typeface="Wingdings" charset="2"/>
              <a:buChar char=""/>
            </a:pPr>
            <a:r>
              <a:rPr b="0" lang="en-US" sz="1800" strike="noStrike" u="none">
                <a:solidFill>
                  <a:srgbClr val="ffffff"/>
                </a:solidFill>
                <a:uFillTx/>
                <a:latin typeface="Arial"/>
              </a:rPr>
              <a:t>Seventh Outline Level</a:t>
            </a:r>
            <a:endParaRPr b="0" lang="en-US" sz="1800" strike="noStrike" u="none">
              <a:solidFill>
                <a:srgbClr val="ffffff"/>
              </a:solidFill>
              <a:uFillTx/>
              <a:latin typeface="Arial"/>
            </a:endParaRPr>
          </a:p>
        </p:txBody>
      </p:sp>
      <p:sp>
        <p:nvSpPr>
          <p:cNvPr id="326" name="PlaceHolder 3"/>
          <p:cNvSpPr>
            <a:spLocks noGrp="1"/>
          </p:cNvSpPr>
          <p:nvPr>
            <p:ph type="body"/>
          </p:nvPr>
        </p:nvSpPr>
        <p:spPr>
          <a:xfrm>
            <a:off x="6231960" y="1604520"/>
            <a:ext cx="5353920" cy="1896480"/>
          </a:xfrm>
          <a:prstGeom prst="rect">
            <a:avLst/>
          </a:prstGeom>
          <a:noFill/>
          <a:ln w="0">
            <a:noFill/>
          </a:ln>
        </p:spPr>
        <p:txBody>
          <a:bodyPr lIns="0" rIns="0" tIns="0" bIns="0" anchor="t">
            <a:normAutofit fontScale="92500" lnSpcReduction="19999"/>
          </a:bodyPr>
          <a:p>
            <a:pPr marL="432000" indent="-324000">
              <a:spcBef>
                <a:spcPts val="1417"/>
              </a:spcBef>
              <a:buClr>
                <a:srgbClr val="ffffff"/>
              </a:buClr>
              <a:buSzPct val="45000"/>
              <a:buFont typeface="Wingdings" charset="2"/>
              <a:buChar char=""/>
            </a:pPr>
            <a:r>
              <a:rPr b="0" lang="en-US" sz="1800" strike="noStrike" u="none">
                <a:solidFill>
                  <a:srgbClr val="ffffff"/>
                </a:solidFill>
                <a:uFillTx/>
                <a:latin typeface="Arial"/>
              </a:rPr>
              <a:t>Click to edit the outline text format</a:t>
            </a:r>
            <a:endParaRPr b="0" lang="en-US" sz="1800" strike="noStrike" u="none">
              <a:solidFill>
                <a:srgbClr val="ffffff"/>
              </a:solidFill>
              <a:uFillTx/>
              <a:latin typeface="Arial"/>
            </a:endParaRPr>
          </a:p>
          <a:p>
            <a:pPr lvl="1" marL="864000" indent="-324000">
              <a:spcBef>
                <a:spcPts val="1134"/>
              </a:spcBef>
              <a:buClr>
                <a:srgbClr val="ffffff"/>
              </a:buClr>
              <a:buSzPct val="75000"/>
              <a:buFont typeface="Symbol" charset="2"/>
              <a:buChar char=""/>
            </a:pPr>
            <a:r>
              <a:rPr b="0" lang="en-US" sz="1800" strike="noStrike" u="none">
                <a:solidFill>
                  <a:srgbClr val="ffffff"/>
                </a:solidFill>
                <a:uFillTx/>
                <a:latin typeface="Arial"/>
              </a:rPr>
              <a:t>Second Outline Level</a:t>
            </a:r>
            <a:endParaRPr b="0" lang="en-US" sz="1800" strike="noStrike" u="none">
              <a:solidFill>
                <a:srgbClr val="ffffff"/>
              </a:solidFill>
              <a:uFillTx/>
              <a:latin typeface="Arial"/>
            </a:endParaRPr>
          </a:p>
          <a:p>
            <a:pPr lvl="2" marL="1296000" indent="-288000">
              <a:spcBef>
                <a:spcPts val="850"/>
              </a:spcBef>
              <a:buClr>
                <a:srgbClr val="ffffff"/>
              </a:buClr>
              <a:buSzPct val="45000"/>
              <a:buFont typeface="Wingdings" charset="2"/>
              <a:buChar char=""/>
            </a:pPr>
            <a:r>
              <a:rPr b="0" lang="en-US" sz="1800" strike="noStrike" u="none">
                <a:solidFill>
                  <a:srgbClr val="ffffff"/>
                </a:solidFill>
                <a:uFillTx/>
                <a:latin typeface="Arial"/>
              </a:rPr>
              <a:t>Third Outline Level</a:t>
            </a:r>
            <a:endParaRPr b="0" lang="en-US" sz="1800" strike="noStrike" u="none">
              <a:solidFill>
                <a:srgbClr val="ffffff"/>
              </a:solidFill>
              <a:uFillTx/>
              <a:latin typeface="Arial"/>
            </a:endParaRPr>
          </a:p>
          <a:p>
            <a:pPr lvl="3" marL="1728000" indent="-216000">
              <a:spcBef>
                <a:spcPts val="567"/>
              </a:spcBef>
              <a:buClr>
                <a:srgbClr val="ffffff"/>
              </a:buClr>
              <a:buSzPct val="75000"/>
              <a:buFont typeface="Symbol" charset="2"/>
              <a:buChar char=""/>
            </a:pPr>
            <a:r>
              <a:rPr b="0" lang="en-US" sz="1800" strike="noStrike" u="none">
                <a:solidFill>
                  <a:srgbClr val="ffffff"/>
                </a:solidFill>
                <a:uFillTx/>
                <a:latin typeface="Arial"/>
              </a:rPr>
              <a:t>Fourth Outline Level</a:t>
            </a:r>
            <a:endParaRPr b="0" lang="en-US" sz="1800" strike="noStrike" u="none">
              <a:solidFill>
                <a:srgbClr val="ffffff"/>
              </a:solidFill>
              <a:uFillTx/>
              <a:latin typeface="Arial"/>
            </a:endParaRPr>
          </a:p>
          <a:p>
            <a:pPr lvl="4" marL="2160000" indent="-216000">
              <a:spcBef>
                <a:spcPts val="283"/>
              </a:spcBef>
              <a:buClr>
                <a:srgbClr val="ffffff"/>
              </a:buClr>
              <a:buSzPct val="45000"/>
              <a:buFont typeface="Wingdings" charset="2"/>
              <a:buChar char=""/>
            </a:pPr>
            <a:r>
              <a:rPr b="0" lang="en-US" sz="1800" strike="noStrike" u="none">
                <a:solidFill>
                  <a:srgbClr val="ffffff"/>
                </a:solidFill>
                <a:uFillTx/>
                <a:latin typeface="Arial"/>
              </a:rPr>
              <a:t>Fifth Outline Level</a:t>
            </a:r>
            <a:endParaRPr b="0" lang="en-US" sz="1800" strike="noStrike" u="none">
              <a:solidFill>
                <a:srgbClr val="ffffff"/>
              </a:solidFill>
              <a:uFillTx/>
              <a:latin typeface="Arial"/>
            </a:endParaRPr>
          </a:p>
          <a:p>
            <a:pPr lvl="5" marL="2592000" indent="-216000">
              <a:spcBef>
                <a:spcPts val="283"/>
              </a:spcBef>
              <a:buClr>
                <a:srgbClr val="ffffff"/>
              </a:buClr>
              <a:buSzPct val="45000"/>
              <a:buFont typeface="Wingdings" charset="2"/>
              <a:buChar char=""/>
            </a:pPr>
            <a:r>
              <a:rPr b="0" lang="en-US" sz="1800" strike="noStrike" u="none">
                <a:solidFill>
                  <a:srgbClr val="ffffff"/>
                </a:solidFill>
                <a:uFillTx/>
                <a:latin typeface="Arial"/>
              </a:rPr>
              <a:t>Sixth Outline Level</a:t>
            </a:r>
            <a:endParaRPr b="0" lang="en-US" sz="1800" strike="noStrike" u="none">
              <a:solidFill>
                <a:srgbClr val="ffffff"/>
              </a:solidFill>
              <a:uFillTx/>
              <a:latin typeface="Arial"/>
            </a:endParaRPr>
          </a:p>
          <a:p>
            <a:pPr lvl="6" marL="3024000" indent="-216000">
              <a:spcBef>
                <a:spcPts val="283"/>
              </a:spcBef>
              <a:buClr>
                <a:srgbClr val="ffffff"/>
              </a:buClr>
              <a:buSzPct val="45000"/>
              <a:buFont typeface="Wingdings" charset="2"/>
              <a:buChar char=""/>
            </a:pPr>
            <a:r>
              <a:rPr b="0" lang="en-US" sz="1800" strike="noStrike" u="none">
                <a:solidFill>
                  <a:srgbClr val="ffffff"/>
                </a:solidFill>
                <a:uFillTx/>
                <a:latin typeface="Arial"/>
              </a:rPr>
              <a:t>Seventh Outline Level</a:t>
            </a:r>
            <a:endParaRPr b="0" lang="en-US" sz="1800" strike="noStrike" u="none">
              <a:solidFill>
                <a:srgbClr val="ffffff"/>
              </a:solidFill>
              <a:uFillTx/>
              <a:latin typeface="Arial"/>
            </a:endParaRPr>
          </a:p>
        </p:txBody>
      </p:sp>
      <p:sp>
        <p:nvSpPr>
          <p:cNvPr id="327" name="PlaceHolder 4"/>
          <p:cNvSpPr>
            <a:spLocks noGrp="1"/>
          </p:cNvSpPr>
          <p:nvPr>
            <p:ph type="body"/>
          </p:nvPr>
        </p:nvSpPr>
        <p:spPr>
          <a:xfrm>
            <a:off x="609480" y="3682080"/>
            <a:ext cx="5353920" cy="1896480"/>
          </a:xfrm>
          <a:prstGeom prst="rect">
            <a:avLst/>
          </a:prstGeom>
          <a:noFill/>
          <a:ln w="0">
            <a:noFill/>
          </a:ln>
        </p:spPr>
        <p:txBody>
          <a:bodyPr lIns="0" rIns="0" tIns="0" bIns="0" anchor="t">
            <a:normAutofit fontScale="92500" lnSpcReduction="19999"/>
          </a:bodyPr>
          <a:p>
            <a:pPr marL="432000" indent="-324000">
              <a:spcBef>
                <a:spcPts val="1417"/>
              </a:spcBef>
              <a:buClr>
                <a:srgbClr val="ffffff"/>
              </a:buClr>
              <a:buSzPct val="45000"/>
              <a:buFont typeface="Wingdings" charset="2"/>
              <a:buChar char=""/>
            </a:pPr>
            <a:r>
              <a:rPr b="0" lang="en-US" sz="1800" strike="noStrike" u="none">
                <a:solidFill>
                  <a:srgbClr val="ffffff"/>
                </a:solidFill>
                <a:uFillTx/>
                <a:latin typeface="Arial"/>
              </a:rPr>
              <a:t>Click to edit the outline text format</a:t>
            </a:r>
            <a:endParaRPr b="0" lang="en-US" sz="1800" strike="noStrike" u="none">
              <a:solidFill>
                <a:srgbClr val="ffffff"/>
              </a:solidFill>
              <a:uFillTx/>
              <a:latin typeface="Arial"/>
            </a:endParaRPr>
          </a:p>
          <a:p>
            <a:pPr lvl="1" marL="864000" indent="-324000">
              <a:spcBef>
                <a:spcPts val="1134"/>
              </a:spcBef>
              <a:buClr>
                <a:srgbClr val="ffffff"/>
              </a:buClr>
              <a:buSzPct val="75000"/>
              <a:buFont typeface="Symbol" charset="2"/>
              <a:buChar char=""/>
            </a:pPr>
            <a:r>
              <a:rPr b="0" lang="en-US" sz="1800" strike="noStrike" u="none">
                <a:solidFill>
                  <a:srgbClr val="ffffff"/>
                </a:solidFill>
                <a:uFillTx/>
                <a:latin typeface="Arial"/>
              </a:rPr>
              <a:t>Second Outline Level</a:t>
            </a:r>
            <a:endParaRPr b="0" lang="en-US" sz="1800" strike="noStrike" u="none">
              <a:solidFill>
                <a:srgbClr val="ffffff"/>
              </a:solidFill>
              <a:uFillTx/>
              <a:latin typeface="Arial"/>
            </a:endParaRPr>
          </a:p>
          <a:p>
            <a:pPr lvl="2" marL="1296000" indent="-288000">
              <a:spcBef>
                <a:spcPts val="850"/>
              </a:spcBef>
              <a:buClr>
                <a:srgbClr val="ffffff"/>
              </a:buClr>
              <a:buSzPct val="45000"/>
              <a:buFont typeface="Wingdings" charset="2"/>
              <a:buChar char=""/>
            </a:pPr>
            <a:r>
              <a:rPr b="0" lang="en-US" sz="1800" strike="noStrike" u="none">
                <a:solidFill>
                  <a:srgbClr val="ffffff"/>
                </a:solidFill>
                <a:uFillTx/>
                <a:latin typeface="Arial"/>
              </a:rPr>
              <a:t>Third Outline Level</a:t>
            </a:r>
            <a:endParaRPr b="0" lang="en-US" sz="1800" strike="noStrike" u="none">
              <a:solidFill>
                <a:srgbClr val="ffffff"/>
              </a:solidFill>
              <a:uFillTx/>
              <a:latin typeface="Arial"/>
            </a:endParaRPr>
          </a:p>
          <a:p>
            <a:pPr lvl="3" marL="1728000" indent="-216000">
              <a:spcBef>
                <a:spcPts val="567"/>
              </a:spcBef>
              <a:buClr>
                <a:srgbClr val="ffffff"/>
              </a:buClr>
              <a:buSzPct val="75000"/>
              <a:buFont typeface="Symbol" charset="2"/>
              <a:buChar char=""/>
            </a:pPr>
            <a:r>
              <a:rPr b="0" lang="en-US" sz="1800" strike="noStrike" u="none">
                <a:solidFill>
                  <a:srgbClr val="ffffff"/>
                </a:solidFill>
                <a:uFillTx/>
                <a:latin typeface="Arial"/>
              </a:rPr>
              <a:t>Fourth Outline Level</a:t>
            </a:r>
            <a:endParaRPr b="0" lang="en-US" sz="1800" strike="noStrike" u="none">
              <a:solidFill>
                <a:srgbClr val="ffffff"/>
              </a:solidFill>
              <a:uFillTx/>
              <a:latin typeface="Arial"/>
            </a:endParaRPr>
          </a:p>
          <a:p>
            <a:pPr lvl="4" marL="2160000" indent="-216000">
              <a:spcBef>
                <a:spcPts val="283"/>
              </a:spcBef>
              <a:buClr>
                <a:srgbClr val="ffffff"/>
              </a:buClr>
              <a:buSzPct val="45000"/>
              <a:buFont typeface="Wingdings" charset="2"/>
              <a:buChar char=""/>
            </a:pPr>
            <a:r>
              <a:rPr b="0" lang="en-US" sz="1800" strike="noStrike" u="none">
                <a:solidFill>
                  <a:srgbClr val="ffffff"/>
                </a:solidFill>
                <a:uFillTx/>
                <a:latin typeface="Arial"/>
              </a:rPr>
              <a:t>Fifth Outline Level</a:t>
            </a:r>
            <a:endParaRPr b="0" lang="en-US" sz="1800" strike="noStrike" u="none">
              <a:solidFill>
                <a:srgbClr val="ffffff"/>
              </a:solidFill>
              <a:uFillTx/>
              <a:latin typeface="Arial"/>
            </a:endParaRPr>
          </a:p>
          <a:p>
            <a:pPr lvl="5" marL="2592000" indent="-216000">
              <a:spcBef>
                <a:spcPts val="283"/>
              </a:spcBef>
              <a:buClr>
                <a:srgbClr val="ffffff"/>
              </a:buClr>
              <a:buSzPct val="45000"/>
              <a:buFont typeface="Wingdings" charset="2"/>
              <a:buChar char=""/>
            </a:pPr>
            <a:r>
              <a:rPr b="0" lang="en-US" sz="1800" strike="noStrike" u="none">
                <a:solidFill>
                  <a:srgbClr val="ffffff"/>
                </a:solidFill>
                <a:uFillTx/>
                <a:latin typeface="Arial"/>
              </a:rPr>
              <a:t>Sixth Outline Level</a:t>
            </a:r>
            <a:endParaRPr b="0" lang="en-US" sz="1800" strike="noStrike" u="none">
              <a:solidFill>
                <a:srgbClr val="ffffff"/>
              </a:solidFill>
              <a:uFillTx/>
              <a:latin typeface="Arial"/>
            </a:endParaRPr>
          </a:p>
          <a:p>
            <a:pPr lvl="6" marL="3024000" indent="-216000">
              <a:spcBef>
                <a:spcPts val="283"/>
              </a:spcBef>
              <a:buClr>
                <a:srgbClr val="ffffff"/>
              </a:buClr>
              <a:buSzPct val="45000"/>
              <a:buFont typeface="Wingdings" charset="2"/>
              <a:buChar char=""/>
            </a:pPr>
            <a:r>
              <a:rPr b="0" lang="en-US" sz="1800" strike="noStrike" u="none">
                <a:solidFill>
                  <a:srgbClr val="ffffff"/>
                </a:solidFill>
                <a:uFillTx/>
                <a:latin typeface="Arial"/>
              </a:rPr>
              <a:t>Seventh Outline Level</a:t>
            </a:r>
            <a:endParaRPr b="0" lang="en-US" sz="1800" strike="noStrike" u="none">
              <a:solidFill>
                <a:srgbClr val="ffffff"/>
              </a:solidFill>
              <a:uFillTx/>
              <a:latin typeface="Arial"/>
            </a:endParaRPr>
          </a:p>
        </p:txBody>
      </p:sp>
      <p:sp>
        <p:nvSpPr>
          <p:cNvPr id="328" name="PlaceHolder 5"/>
          <p:cNvSpPr>
            <a:spLocks noGrp="1"/>
          </p:cNvSpPr>
          <p:nvPr>
            <p:ph type="body"/>
          </p:nvPr>
        </p:nvSpPr>
        <p:spPr>
          <a:xfrm>
            <a:off x="6231960" y="3682080"/>
            <a:ext cx="5353920" cy="1896480"/>
          </a:xfrm>
          <a:prstGeom prst="rect">
            <a:avLst/>
          </a:prstGeom>
          <a:noFill/>
          <a:ln w="0">
            <a:noFill/>
          </a:ln>
        </p:spPr>
        <p:txBody>
          <a:bodyPr lIns="0" rIns="0" tIns="0" bIns="0" anchor="t">
            <a:normAutofit fontScale="92500" lnSpcReduction="19999"/>
          </a:bodyPr>
          <a:p>
            <a:pPr marL="432000" indent="-324000">
              <a:spcBef>
                <a:spcPts val="1417"/>
              </a:spcBef>
              <a:buClr>
                <a:srgbClr val="ffffff"/>
              </a:buClr>
              <a:buSzPct val="45000"/>
              <a:buFont typeface="Wingdings" charset="2"/>
              <a:buChar char=""/>
            </a:pPr>
            <a:r>
              <a:rPr b="0" lang="en-US" sz="1800" strike="noStrike" u="none">
                <a:solidFill>
                  <a:srgbClr val="ffffff"/>
                </a:solidFill>
                <a:uFillTx/>
                <a:latin typeface="Arial"/>
              </a:rPr>
              <a:t>Click to edit the outline text format</a:t>
            </a:r>
            <a:endParaRPr b="0" lang="en-US" sz="1800" strike="noStrike" u="none">
              <a:solidFill>
                <a:srgbClr val="ffffff"/>
              </a:solidFill>
              <a:uFillTx/>
              <a:latin typeface="Arial"/>
            </a:endParaRPr>
          </a:p>
          <a:p>
            <a:pPr lvl="1" marL="864000" indent="-324000">
              <a:spcBef>
                <a:spcPts val="1134"/>
              </a:spcBef>
              <a:buClr>
                <a:srgbClr val="ffffff"/>
              </a:buClr>
              <a:buSzPct val="75000"/>
              <a:buFont typeface="Symbol" charset="2"/>
              <a:buChar char=""/>
            </a:pPr>
            <a:r>
              <a:rPr b="0" lang="en-US" sz="1800" strike="noStrike" u="none">
                <a:solidFill>
                  <a:srgbClr val="ffffff"/>
                </a:solidFill>
                <a:uFillTx/>
                <a:latin typeface="Arial"/>
              </a:rPr>
              <a:t>Second Outline Level</a:t>
            </a:r>
            <a:endParaRPr b="0" lang="en-US" sz="1800" strike="noStrike" u="none">
              <a:solidFill>
                <a:srgbClr val="ffffff"/>
              </a:solidFill>
              <a:uFillTx/>
              <a:latin typeface="Arial"/>
            </a:endParaRPr>
          </a:p>
          <a:p>
            <a:pPr lvl="2" marL="1296000" indent="-288000">
              <a:spcBef>
                <a:spcPts val="850"/>
              </a:spcBef>
              <a:buClr>
                <a:srgbClr val="ffffff"/>
              </a:buClr>
              <a:buSzPct val="45000"/>
              <a:buFont typeface="Wingdings" charset="2"/>
              <a:buChar char=""/>
            </a:pPr>
            <a:r>
              <a:rPr b="0" lang="en-US" sz="1800" strike="noStrike" u="none">
                <a:solidFill>
                  <a:srgbClr val="ffffff"/>
                </a:solidFill>
                <a:uFillTx/>
                <a:latin typeface="Arial"/>
              </a:rPr>
              <a:t>Third Outline Level</a:t>
            </a:r>
            <a:endParaRPr b="0" lang="en-US" sz="1800" strike="noStrike" u="none">
              <a:solidFill>
                <a:srgbClr val="ffffff"/>
              </a:solidFill>
              <a:uFillTx/>
              <a:latin typeface="Arial"/>
            </a:endParaRPr>
          </a:p>
          <a:p>
            <a:pPr lvl="3" marL="1728000" indent="-216000">
              <a:spcBef>
                <a:spcPts val="567"/>
              </a:spcBef>
              <a:buClr>
                <a:srgbClr val="ffffff"/>
              </a:buClr>
              <a:buSzPct val="75000"/>
              <a:buFont typeface="Symbol" charset="2"/>
              <a:buChar char=""/>
            </a:pPr>
            <a:r>
              <a:rPr b="0" lang="en-US" sz="1800" strike="noStrike" u="none">
                <a:solidFill>
                  <a:srgbClr val="ffffff"/>
                </a:solidFill>
                <a:uFillTx/>
                <a:latin typeface="Arial"/>
              </a:rPr>
              <a:t>Fourth Outline Level</a:t>
            </a:r>
            <a:endParaRPr b="0" lang="en-US" sz="1800" strike="noStrike" u="none">
              <a:solidFill>
                <a:srgbClr val="ffffff"/>
              </a:solidFill>
              <a:uFillTx/>
              <a:latin typeface="Arial"/>
            </a:endParaRPr>
          </a:p>
          <a:p>
            <a:pPr lvl="4" marL="2160000" indent="-216000">
              <a:spcBef>
                <a:spcPts val="283"/>
              </a:spcBef>
              <a:buClr>
                <a:srgbClr val="ffffff"/>
              </a:buClr>
              <a:buSzPct val="45000"/>
              <a:buFont typeface="Wingdings" charset="2"/>
              <a:buChar char=""/>
            </a:pPr>
            <a:r>
              <a:rPr b="0" lang="en-US" sz="1800" strike="noStrike" u="none">
                <a:solidFill>
                  <a:srgbClr val="ffffff"/>
                </a:solidFill>
                <a:uFillTx/>
                <a:latin typeface="Arial"/>
              </a:rPr>
              <a:t>Fifth Outline Level</a:t>
            </a:r>
            <a:endParaRPr b="0" lang="en-US" sz="1800" strike="noStrike" u="none">
              <a:solidFill>
                <a:srgbClr val="ffffff"/>
              </a:solidFill>
              <a:uFillTx/>
              <a:latin typeface="Arial"/>
            </a:endParaRPr>
          </a:p>
          <a:p>
            <a:pPr lvl="5" marL="2592000" indent="-216000">
              <a:spcBef>
                <a:spcPts val="283"/>
              </a:spcBef>
              <a:buClr>
                <a:srgbClr val="ffffff"/>
              </a:buClr>
              <a:buSzPct val="45000"/>
              <a:buFont typeface="Wingdings" charset="2"/>
              <a:buChar char=""/>
            </a:pPr>
            <a:r>
              <a:rPr b="0" lang="en-US" sz="1800" strike="noStrike" u="none">
                <a:solidFill>
                  <a:srgbClr val="ffffff"/>
                </a:solidFill>
                <a:uFillTx/>
                <a:latin typeface="Arial"/>
              </a:rPr>
              <a:t>Sixth Outline Level</a:t>
            </a:r>
            <a:endParaRPr b="0" lang="en-US" sz="1800" strike="noStrike" u="none">
              <a:solidFill>
                <a:srgbClr val="ffffff"/>
              </a:solidFill>
              <a:uFillTx/>
              <a:latin typeface="Arial"/>
            </a:endParaRPr>
          </a:p>
          <a:p>
            <a:pPr lvl="6" marL="3024000" indent="-216000">
              <a:spcBef>
                <a:spcPts val="283"/>
              </a:spcBef>
              <a:buClr>
                <a:srgbClr val="ffffff"/>
              </a:buClr>
              <a:buSzPct val="45000"/>
              <a:buFont typeface="Wingdings" charset="2"/>
              <a:buChar char=""/>
            </a:pPr>
            <a:r>
              <a:rPr b="0" lang="en-US" sz="1800" strike="noStrike" u="none">
                <a:solidFill>
                  <a:srgbClr val="ffffff"/>
                </a:solidFill>
                <a:uFillTx/>
                <a:latin typeface="Arial"/>
              </a:rPr>
              <a:t>Seventh Outline Level</a:t>
            </a:r>
            <a:endParaRPr b="0" lang="en-US" sz="1800" strike="noStrike" u="none">
              <a:solidFill>
                <a:srgbClr val="ffffff"/>
              </a:solidFill>
              <a:uFillTx/>
              <a:latin typeface="Arial"/>
            </a:endParaRPr>
          </a:p>
        </p:txBody>
      </p:sp>
    </p:spTree>
  </p:cSld>
  <p:clrMap bg1="lt1" tx1="dk1" bg2="lt2" tx2="dk2" accent1="accent1" accent2="accent2" accent3="accent3" accent4="accent4" accent5="accent5" accent6="accent6" hlink="hlink" folHlink="folHlink"/>
  <p:sldLayoutIdLst>
    <p:sldLayoutId id="2147483705" r:id="rId4"/>
  </p:sldLayoutIdLst>
</p:sldMaster>
</file>

<file path=ppt/slideMasters/slideMaster3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334" name="CustomShape 1"/>
          <p:cNvSpPr/>
          <p:nvPr/>
        </p:nvSpPr>
        <p:spPr>
          <a:xfrm>
            <a:off x="11323800" y="6585840"/>
            <a:ext cx="924480" cy="227160"/>
          </a:xfrm>
          <a:prstGeom prst="rect">
            <a:avLst/>
          </a:prstGeom>
          <a:noFill/>
          <a:ln w="0">
            <a:noFill/>
          </a:ln>
        </p:spPr>
        <p:style>
          <a:lnRef idx="0"/>
          <a:fillRef idx="0"/>
          <a:effectRef idx="0"/>
          <a:fontRef idx="minor"/>
        </p:style>
        <p:txBody>
          <a:bodyPr wrap="none" lIns="90000" rIns="90000" tIns="45000" bIns="45000" anchor="t">
            <a:spAutoFit/>
          </a:bodyPr>
          <a:p>
            <a:pPr algn="r" defTabSz="914400">
              <a:lnSpc>
                <a:spcPct val="100000"/>
              </a:lnSpc>
            </a:pPr>
            <a:fld id="{9F9DD9E9-261D-43F8-A3ED-71E01CFF7D32}" type="slidenum">
              <a:rPr b="0" lang="en-GB" sz="900" strike="noStrike" u="none">
                <a:solidFill>
                  <a:srgbClr val="afabab"/>
                </a:solidFill>
                <a:uFillTx/>
                <a:latin typeface="Arial"/>
                <a:ea typeface="Tahoma"/>
              </a:rPr>
              <a:t>1</a:t>
            </a:fld>
            <a:r>
              <a:rPr b="0" lang="tr-TR" sz="900" strike="noStrike" u="none">
                <a:solidFill>
                  <a:srgbClr val="afabab"/>
                </a:solidFill>
                <a:uFillTx/>
                <a:latin typeface="Arial"/>
                <a:ea typeface="Tahoma"/>
              </a:rPr>
              <a:t> / 62</a:t>
            </a:r>
            <a:endParaRPr b="0" lang="en-US" sz="900" strike="noStrike" u="none">
              <a:solidFill>
                <a:srgbClr val="ffffff"/>
              </a:solidFill>
              <a:uFillTx/>
              <a:latin typeface="Arial"/>
            </a:endParaRPr>
          </a:p>
        </p:txBody>
      </p:sp>
      <p:pic>
        <p:nvPicPr>
          <p:cNvPr id="335" name="Picture 7" descr=""/>
          <p:cNvPicPr/>
          <p:nvPr/>
        </p:nvPicPr>
        <p:blipFill>
          <a:blip r:embed="rId3"/>
          <a:stretch/>
        </p:blipFill>
        <p:spPr>
          <a:xfrm>
            <a:off x="233640" y="567720"/>
            <a:ext cx="3818160" cy="1252800"/>
          </a:xfrm>
          <a:prstGeom prst="rect">
            <a:avLst/>
          </a:prstGeom>
          <a:ln w="0">
            <a:noFill/>
          </a:ln>
        </p:spPr>
      </p:pic>
      <p:sp>
        <p:nvSpPr>
          <p:cNvPr id="336"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buNone/>
            </a:pPr>
            <a:r>
              <a:rPr b="0" lang="en-US" sz="1800" strike="noStrike" u="none">
                <a:solidFill>
                  <a:srgbClr val="ffffff"/>
                </a:solidFill>
                <a:uFillTx/>
                <a:latin typeface="Arial"/>
              </a:rPr>
              <a:t>Click to edit the title text format</a:t>
            </a:r>
            <a:endParaRPr b="0" lang="en-US" sz="1800" strike="noStrike" u="none">
              <a:solidFill>
                <a:srgbClr val="ffffff"/>
              </a:solidFill>
              <a:uFillTx/>
              <a:latin typeface="Arial"/>
            </a:endParaRPr>
          </a:p>
        </p:txBody>
      </p:sp>
      <p:sp>
        <p:nvSpPr>
          <p:cNvPr id="337" name="PlaceHolder 2"/>
          <p:cNvSpPr>
            <a:spLocks noGrp="1"/>
          </p:cNvSpPr>
          <p:nvPr>
            <p:ph type="body"/>
          </p:nvPr>
        </p:nvSpPr>
        <p:spPr>
          <a:xfrm>
            <a:off x="609480" y="1604520"/>
            <a:ext cx="3532680" cy="1896480"/>
          </a:xfrm>
          <a:prstGeom prst="rect">
            <a:avLst/>
          </a:prstGeom>
          <a:noFill/>
          <a:ln w="0">
            <a:noFill/>
          </a:ln>
        </p:spPr>
        <p:txBody>
          <a:bodyPr lIns="0" rIns="0" tIns="0" bIns="0" anchor="t">
            <a:normAutofit fontScale="62500" lnSpcReduction="19999"/>
          </a:bodyPr>
          <a:p>
            <a:pPr marL="432000" indent="-324000">
              <a:spcBef>
                <a:spcPts val="1417"/>
              </a:spcBef>
              <a:buClr>
                <a:srgbClr val="ffffff"/>
              </a:buClr>
              <a:buSzPct val="45000"/>
              <a:buFont typeface="Wingdings" charset="2"/>
              <a:buChar char=""/>
            </a:pPr>
            <a:r>
              <a:rPr b="0" lang="en-US" sz="1800" strike="noStrike" u="none">
                <a:solidFill>
                  <a:srgbClr val="ffffff"/>
                </a:solidFill>
                <a:uFillTx/>
                <a:latin typeface="Arial"/>
              </a:rPr>
              <a:t>Click to edit the outline text format</a:t>
            </a:r>
            <a:endParaRPr b="0" lang="en-US" sz="1800" strike="noStrike" u="none">
              <a:solidFill>
                <a:srgbClr val="ffffff"/>
              </a:solidFill>
              <a:uFillTx/>
              <a:latin typeface="Arial"/>
            </a:endParaRPr>
          </a:p>
          <a:p>
            <a:pPr lvl="1" marL="864000" indent="-324000">
              <a:spcBef>
                <a:spcPts val="1134"/>
              </a:spcBef>
              <a:buClr>
                <a:srgbClr val="ffffff"/>
              </a:buClr>
              <a:buSzPct val="75000"/>
              <a:buFont typeface="Symbol" charset="2"/>
              <a:buChar char=""/>
            </a:pPr>
            <a:r>
              <a:rPr b="0" lang="en-US" sz="1800" strike="noStrike" u="none">
                <a:solidFill>
                  <a:srgbClr val="ffffff"/>
                </a:solidFill>
                <a:uFillTx/>
                <a:latin typeface="Arial"/>
              </a:rPr>
              <a:t>Second Outline Level</a:t>
            </a:r>
            <a:endParaRPr b="0" lang="en-US" sz="1800" strike="noStrike" u="none">
              <a:solidFill>
                <a:srgbClr val="ffffff"/>
              </a:solidFill>
              <a:uFillTx/>
              <a:latin typeface="Arial"/>
            </a:endParaRPr>
          </a:p>
          <a:p>
            <a:pPr lvl="2" marL="1296000" indent="-288000">
              <a:spcBef>
                <a:spcPts val="850"/>
              </a:spcBef>
              <a:buClr>
                <a:srgbClr val="ffffff"/>
              </a:buClr>
              <a:buSzPct val="45000"/>
              <a:buFont typeface="Wingdings" charset="2"/>
              <a:buChar char=""/>
            </a:pPr>
            <a:r>
              <a:rPr b="0" lang="en-US" sz="1800" strike="noStrike" u="none">
                <a:solidFill>
                  <a:srgbClr val="ffffff"/>
                </a:solidFill>
                <a:uFillTx/>
                <a:latin typeface="Arial"/>
              </a:rPr>
              <a:t>Third Outline Level</a:t>
            </a:r>
            <a:endParaRPr b="0" lang="en-US" sz="1800" strike="noStrike" u="none">
              <a:solidFill>
                <a:srgbClr val="ffffff"/>
              </a:solidFill>
              <a:uFillTx/>
              <a:latin typeface="Arial"/>
            </a:endParaRPr>
          </a:p>
          <a:p>
            <a:pPr lvl="3" marL="1728000" indent="-216000">
              <a:spcBef>
                <a:spcPts val="567"/>
              </a:spcBef>
              <a:buClr>
                <a:srgbClr val="ffffff"/>
              </a:buClr>
              <a:buSzPct val="75000"/>
              <a:buFont typeface="Symbol" charset="2"/>
              <a:buChar char=""/>
            </a:pPr>
            <a:r>
              <a:rPr b="0" lang="en-US" sz="1800" strike="noStrike" u="none">
                <a:solidFill>
                  <a:srgbClr val="ffffff"/>
                </a:solidFill>
                <a:uFillTx/>
                <a:latin typeface="Arial"/>
              </a:rPr>
              <a:t>Fourth Outline Level</a:t>
            </a:r>
            <a:endParaRPr b="0" lang="en-US" sz="1800" strike="noStrike" u="none">
              <a:solidFill>
                <a:srgbClr val="ffffff"/>
              </a:solidFill>
              <a:uFillTx/>
              <a:latin typeface="Arial"/>
            </a:endParaRPr>
          </a:p>
          <a:p>
            <a:pPr lvl="4" marL="2160000" indent="-216000">
              <a:spcBef>
                <a:spcPts val="283"/>
              </a:spcBef>
              <a:buClr>
                <a:srgbClr val="ffffff"/>
              </a:buClr>
              <a:buSzPct val="45000"/>
              <a:buFont typeface="Wingdings" charset="2"/>
              <a:buChar char=""/>
            </a:pPr>
            <a:r>
              <a:rPr b="0" lang="en-US" sz="1800" strike="noStrike" u="none">
                <a:solidFill>
                  <a:srgbClr val="ffffff"/>
                </a:solidFill>
                <a:uFillTx/>
                <a:latin typeface="Arial"/>
              </a:rPr>
              <a:t>Fifth Outline Level</a:t>
            </a:r>
            <a:endParaRPr b="0" lang="en-US" sz="1800" strike="noStrike" u="none">
              <a:solidFill>
                <a:srgbClr val="ffffff"/>
              </a:solidFill>
              <a:uFillTx/>
              <a:latin typeface="Arial"/>
            </a:endParaRPr>
          </a:p>
          <a:p>
            <a:pPr lvl="5" marL="2592000" indent="-216000">
              <a:spcBef>
                <a:spcPts val="283"/>
              </a:spcBef>
              <a:buClr>
                <a:srgbClr val="ffffff"/>
              </a:buClr>
              <a:buSzPct val="45000"/>
              <a:buFont typeface="Wingdings" charset="2"/>
              <a:buChar char=""/>
            </a:pPr>
            <a:r>
              <a:rPr b="0" lang="en-US" sz="1800" strike="noStrike" u="none">
                <a:solidFill>
                  <a:srgbClr val="ffffff"/>
                </a:solidFill>
                <a:uFillTx/>
                <a:latin typeface="Arial"/>
              </a:rPr>
              <a:t>Sixth Outline Level</a:t>
            </a:r>
            <a:endParaRPr b="0" lang="en-US" sz="1800" strike="noStrike" u="none">
              <a:solidFill>
                <a:srgbClr val="ffffff"/>
              </a:solidFill>
              <a:uFillTx/>
              <a:latin typeface="Arial"/>
            </a:endParaRPr>
          </a:p>
          <a:p>
            <a:pPr lvl="6" marL="3024000" indent="-216000">
              <a:spcBef>
                <a:spcPts val="283"/>
              </a:spcBef>
              <a:buClr>
                <a:srgbClr val="ffffff"/>
              </a:buClr>
              <a:buSzPct val="45000"/>
              <a:buFont typeface="Wingdings" charset="2"/>
              <a:buChar char=""/>
            </a:pPr>
            <a:r>
              <a:rPr b="0" lang="en-US" sz="1800" strike="noStrike" u="none">
                <a:solidFill>
                  <a:srgbClr val="ffffff"/>
                </a:solidFill>
                <a:uFillTx/>
                <a:latin typeface="Arial"/>
              </a:rPr>
              <a:t>Seventh Outline Level</a:t>
            </a:r>
            <a:endParaRPr b="0" lang="en-US" sz="1800" strike="noStrike" u="none">
              <a:solidFill>
                <a:srgbClr val="ffffff"/>
              </a:solidFill>
              <a:uFillTx/>
              <a:latin typeface="Arial"/>
            </a:endParaRPr>
          </a:p>
        </p:txBody>
      </p:sp>
      <p:sp>
        <p:nvSpPr>
          <p:cNvPr id="338" name="PlaceHolder 3"/>
          <p:cNvSpPr>
            <a:spLocks noGrp="1"/>
          </p:cNvSpPr>
          <p:nvPr>
            <p:ph type="body"/>
          </p:nvPr>
        </p:nvSpPr>
        <p:spPr>
          <a:xfrm>
            <a:off x="4319640" y="1604520"/>
            <a:ext cx="3532680" cy="1896480"/>
          </a:xfrm>
          <a:prstGeom prst="rect">
            <a:avLst/>
          </a:prstGeom>
          <a:noFill/>
          <a:ln w="0">
            <a:noFill/>
          </a:ln>
        </p:spPr>
        <p:txBody>
          <a:bodyPr lIns="0" rIns="0" tIns="0" bIns="0" anchor="t">
            <a:normAutofit fontScale="62500" lnSpcReduction="19999"/>
          </a:bodyPr>
          <a:p>
            <a:pPr marL="432000" indent="-324000">
              <a:spcBef>
                <a:spcPts val="1417"/>
              </a:spcBef>
              <a:buClr>
                <a:srgbClr val="ffffff"/>
              </a:buClr>
              <a:buSzPct val="45000"/>
              <a:buFont typeface="Wingdings" charset="2"/>
              <a:buChar char=""/>
            </a:pPr>
            <a:r>
              <a:rPr b="0" lang="en-US" sz="1800" strike="noStrike" u="none">
                <a:solidFill>
                  <a:srgbClr val="ffffff"/>
                </a:solidFill>
                <a:uFillTx/>
                <a:latin typeface="Arial"/>
              </a:rPr>
              <a:t>Click to edit the outline text format</a:t>
            </a:r>
            <a:endParaRPr b="0" lang="en-US" sz="1800" strike="noStrike" u="none">
              <a:solidFill>
                <a:srgbClr val="ffffff"/>
              </a:solidFill>
              <a:uFillTx/>
              <a:latin typeface="Arial"/>
            </a:endParaRPr>
          </a:p>
          <a:p>
            <a:pPr lvl="1" marL="864000" indent="-324000">
              <a:spcBef>
                <a:spcPts val="1134"/>
              </a:spcBef>
              <a:buClr>
                <a:srgbClr val="ffffff"/>
              </a:buClr>
              <a:buSzPct val="75000"/>
              <a:buFont typeface="Symbol" charset="2"/>
              <a:buChar char=""/>
            </a:pPr>
            <a:r>
              <a:rPr b="0" lang="en-US" sz="1800" strike="noStrike" u="none">
                <a:solidFill>
                  <a:srgbClr val="ffffff"/>
                </a:solidFill>
                <a:uFillTx/>
                <a:latin typeface="Arial"/>
              </a:rPr>
              <a:t>Second Outline Level</a:t>
            </a:r>
            <a:endParaRPr b="0" lang="en-US" sz="1800" strike="noStrike" u="none">
              <a:solidFill>
                <a:srgbClr val="ffffff"/>
              </a:solidFill>
              <a:uFillTx/>
              <a:latin typeface="Arial"/>
            </a:endParaRPr>
          </a:p>
          <a:p>
            <a:pPr lvl="2" marL="1296000" indent="-288000">
              <a:spcBef>
                <a:spcPts val="850"/>
              </a:spcBef>
              <a:buClr>
                <a:srgbClr val="ffffff"/>
              </a:buClr>
              <a:buSzPct val="45000"/>
              <a:buFont typeface="Wingdings" charset="2"/>
              <a:buChar char=""/>
            </a:pPr>
            <a:r>
              <a:rPr b="0" lang="en-US" sz="1800" strike="noStrike" u="none">
                <a:solidFill>
                  <a:srgbClr val="ffffff"/>
                </a:solidFill>
                <a:uFillTx/>
                <a:latin typeface="Arial"/>
              </a:rPr>
              <a:t>Third Outline Level</a:t>
            </a:r>
            <a:endParaRPr b="0" lang="en-US" sz="1800" strike="noStrike" u="none">
              <a:solidFill>
                <a:srgbClr val="ffffff"/>
              </a:solidFill>
              <a:uFillTx/>
              <a:latin typeface="Arial"/>
            </a:endParaRPr>
          </a:p>
          <a:p>
            <a:pPr lvl="3" marL="1728000" indent="-216000">
              <a:spcBef>
                <a:spcPts val="567"/>
              </a:spcBef>
              <a:buClr>
                <a:srgbClr val="ffffff"/>
              </a:buClr>
              <a:buSzPct val="75000"/>
              <a:buFont typeface="Symbol" charset="2"/>
              <a:buChar char=""/>
            </a:pPr>
            <a:r>
              <a:rPr b="0" lang="en-US" sz="1800" strike="noStrike" u="none">
                <a:solidFill>
                  <a:srgbClr val="ffffff"/>
                </a:solidFill>
                <a:uFillTx/>
                <a:latin typeface="Arial"/>
              </a:rPr>
              <a:t>Fourth Outline Level</a:t>
            </a:r>
            <a:endParaRPr b="0" lang="en-US" sz="1800" strike="noStrike" u="none">
              <a:solidFill>
                <a:srgbClr val="ffffff"/>
              </a:solidFill>
              <a:uFillTx/>
              <a:latin typeface="Arial"/>
            </a:endParaRPr>
          </a:p>
          <a:p>
            <a:pPr lvl="4" marL="2160000" indent="-216000">
              <a:spcBef>
                <a:spcPts val="283"/>
              </a:spcBef>
              <a:buClr>
                <a:srgbClr val="ffffff"/>
              </a:buClr>
              <a:buSzPct val="45000"/>
              <a:buFont typeface="Wingdings" charset="2"/>
              <a:buChar char=""/>
            </a:pPr>
            <a:r>
              <a:rPr b="0" lang="en-US" sz="1800" strike="noStrike" u="none">
                <a:solidFill>
                  <a:srgbClr val="ffffff"/>
                </a:solidFill>
                <a:uFillTx/>
                <a:latin typeface="Arial"/>
              </a:rPr>
              <a:t>Fifth Outline Level</a:t>
            </a:r>
            <a:endParaRPr b="0" lang="en-US" sz="1800" strike="noStrike" u="none">
              <a:solidFill>
                <a:srgbClr val="ffffff"/>
              </a:solidFill>
              <a:uFillTx/>
              <a:latin typeface="Arial"/>
            </a:endParaRPr>
          </a:p>
          <a:p>
            <a:pPr lvl="5" marL="2592000" indent="-216000">
              <a:spcBef>
                <a:spcPts val="283"/>
              </a:spcBef>
              <a:buClr>
                <a:srgbClr val="ffffff"/>
              </a:buClr>
              <a:buSzPct val="45000"/>
              <a:buFont typeface="Wingdings" charset="2"/>
              <a:buChar char=""/>
            </a:pPr>
            <a:r>
              <a:rPr b="0" lang="en-US" sz="1800" strike="noStrike" u="none">
                <a:solidFill>
                  <a:srgbClr val="ffffff"/>
                </a:solidFill>
                <a:uFillTx/>
                <a:latin typeface="Arial"/>
              </a:rPr>
              <a:t>Sixth Outline Level</a:t>
            </a:r>
            <a:endParaRPr b="0" lang="en-US" sz="1800" strike="noStrike" u="none">
              <a:solidFill>
                <a:srgbClr val="ffffff"/>
              </a:solidFill>
              <a:uFillTx/>
              <a:latin typeface="Arial"/>
            </a:endParaRPr>
          </a:p>
          <a:p>
            <a:pPr lvl="6" marL="3024000" indent="-216000">
              <a:spcBef>
                <a:spcPts val="283"/>
              </a:spcBef>
              <a:buClr>
                <a:srgbClr val="ffffff"/>
              </a:buClr>
              <a:buSzPct val="45000"/>
              <a:buFont typeface="Wingdings" charset="2"/>
              <a:buChar char=""/>
            </a:pPr>
            <a:r>
              <a:rPr b="0" lang="en-US" sz="1800" strike="noStrike" u="none">
                <a:solidFill>
                  <a:srgbClr val="ffffff"/>
                </a:solidFill>
                <a:uFillTx/>
                <a:latin typeface="Arial"/>
              </a:rPr>
              <a:t>Seventh Outline Level</a:t>
            </a:r>
            <a:endParaRPr b="0" lang="en-US" sz="1800" strike="noStrike" u="none">
              <a:solidFill>
                <a:srgbClr val="ffffff"/>
              </a:solidFill>
              <a:uFillTx/>
              <a:latin typeface="Arial"/>
            </a:endParaRPr>
          </a:p>
        </p:txBody>
      </p:sp>
      <p:sp>
        <p:nvSpPr>
          <p:cNvPr id="339" name="PlaceHolder 4"/>
          <p:cNvSpPr>
            <a:spLocks noGrp="1"/>
          </p:cNvSpPr>
          <p:nvPr>
            <p:ph type="body"/>
          </p:nvPr>
        </p:nvSpPr>
        <p:spPr>
          <a:xfrm>
            <a:off x="8029800" y="1604520"/>
            <a:ext cx="3532680" cy="1896480"/>
          </a:xfrm>
          <a:prstGeom prst="rect">
            <a:avLst/>
          </a:prstGeom>
          <a:noFill/>
          <a:ln w="0">
            <a:noFill/>
          </a:ln>
        </p:spPr>
        <p:txBody>
          <a:bodyPr lIns="0" rIns="0" tIns="0" bIns="0" anchor="t">
            <a:normAutofit fontScale="62500" lnSpcReduction="19999"/>
          </a:bodyPr>
          <a:p>
            <a:pPr marL="432000" indent="-324000">
              <a:spcBef>
                <a:spcPts val="1417"/>
              </a:spcBef>
              <a:buClr>
                <a:srgbClr val="ffffff"/>
              </a:buClr>
              <a:buSzPct val="45000"/>
              <a:buFont typeface="Wingdings" charset="2"/>
              <a:buChar char=""/>
            </a:pPr>
            <a:r>
              <a:rPr b="0" lang="en-US" sz="1800" strike="noStrike" u="none">
                <a:solidFill>
                  <a:srgbClr val="ffffff"/>
                </a:solidFill>
                <a:uFillTx/>
                <a:latin typeface="Arial"/>
              </a:rPr>
              <a:t>Click to edit the outline text format</a:t>
            </a:r>
            <a:endParaRPr b="0" lang="en-US" sz="1800" strike="noStrike" u="none">
              <a:solidFill>
                <a:srgbClr val="ffffff"/>
              </a:solidFill>
              <a:uFillTx/>
              <a:latin typeface="Arial"/>
            </a:endParaRPr>
          </a:p>
          <a:p>
            <a:pPr lvl="1" marL="864000" indent="-324000">
              <a:spcBef>
                <a:spcPts val="1134"/>
              </a:spcBef>
              <a:buClr>
                <a:srgbClr val="ffffff"/>
              </a:buClr>
              <a:buSzPct val="75000"/>
              <a:buFont typeface="Symbol" charset="2"/>
              <a:buChar char=""/>
            </a:pPr>
            <a:r>
              <a:rPr b="0" lang="en-US" sz="1800" strike="noStrike" u="none">
                <a:solidFill>
                  <a:srgbClr val="ffffff"/>
                </a:solidFill>
                <a:uFillTx/>
                <a:latin typeface="Arial"/>
              </a:rPr>
              <a:t>Second Outline Level</a:t>
            </a:r>
            <a:endParaRPr b="0" lang="en-US" sz="1800" strike="noStrike" u="none">
              <a:solidFill>
                <a:srgbClr val="ffffff"/>
              </a:solidFill>
              <a:uFillTx/>
              <a:latin typeface="Arial"/>
            </a:endParaRPr>
          </a:p>
          <a:p>
            <a:pPr lvl="2" marL="1296000" indent="-288000">
              <a:spcBef>
                <a:spcPts val="850"/>
              </a:spcBef>
              <a:buClr>
                <a:srgbClr val="ffffff"/>
              </a:buClr>
              <a:buSzPct val="45000"/>
              <a:buFont typeface="Wingdings" charset="2"/>
              <a:buChar char=""/>
            </a:pPr>
            <a:r>
              <a:rPr b="0" lang="en-US" sz="1800" strike="noStrike" u="none">
                <a:solidFill>
                  <a:srgbClr val="ffffff"/>
                </a:solidFill>
                <a:uFillTx/>
                <a:latin typeface="Arial"/>
              </a:rPr>
              <a:t>Third Outline Level</a:t>
            </a:r>
            <a:endParaRPr b="0" lang="en-US" sz="1800" strike="noStrike" u="none">
              <a:solidFill>
                <a:srgbClr val="ffffff"/>
              </a:solidFill>
              <a:uFillTx/>
              <a:latin typeface="Arial"/>
            </a:endParaRPr>
          </a:p>
          <a:p>
            <a:pPr lvl="3" marL="1728000" indent="-216000">
              <a:spcBef>
                <a:spcPts val="567"/>
              </a:spcBef>
              <a:buClr>
                <a:srgbClr val="ffffff"/>
              </a:buClr>
              <a:buSzPct val="75000"/>
              <a:buFont typeface="Symbol" charset="2"/>
              <a:buChar char=""/>
            </a:pPr>
            <a:r>
              <a:rPr b="0" lang="en-US" sz="1800" strike="noStrike" u="none">
                <a:solidFill>
                  <a:srgbClr val="ffffff"/>
                </a:solidFill>
                <a:uFillTx/>
                <a:latin typeface="Arial"/>
              </a:rPr>
              <a:t>Fourth Outline Level</a:t>
            </a:r>
            <a:endParaRPr b="0" lang="en-US" sz="1800" strike="noStrike" u="none">
              <a:solidFill>
                <a:srgbClr val="ffffff"/>
              </a:solidFill>
              <a:uFillTx/>
              <a:latin typeface="Arial"/>
            </a:endParaRPr>
          </a:p>
          <a:p>
            <a:pPr lvl="4" marL="2160000" indent="-216000">
              <a:spcBef>
                <a:spcPts val="283"/>
              </a:spcBef>
              <a:buClr>
                <a:srgbClr val="ffffff"/>
              </a:buClr>
              <a:buSzPct val="45000"/>
              <a:buFont typeface="Wingdings" charset="2"/>
              <a:buChar char=""/>
            </a:pPr>
            <a:r>
              <a:rPr b="0" lang="en-US" sz="1800" strike="noStrike" u="none">
                <a:solidFill>
                  <a:srgbClr val="ffffff"/>
                </a:solidFill>
                <a:uFillTx/>
                <a:latin typeface="Arial"/>
              </a:rPr>
              <a:t>Fifth Outline Level</a:t>
            </a:r>
            <a:endParaRPr b="0" lang="en-US" sz="1800" strike="noStrike" u="none">
              <a:solidFill>
                <a:srgbClr val="ffffff"/>
              </a:solidFill>
              <a:uFillTx/>
              <a:latin typeface="Arial"/>
            </a:endParaRPr>
          </a:p>
          <a:p>
            <a:pPr lvl="5" marL="2592000" indent="-216000">
              <a:spcBef>
                <a:spcPts val="283"/>
              </a:spcBef>
              <a:buClr>
                <a:srgbClr val="ffffff"/>
              </a:buClr>
              <a:buSzPct val="45000"/>
              <a:buFont typeface="Wingdings" charset="2"/>
              <a:buChar char=""/>
            </a:pPr>
            <a:r>
              <a:rPr b="0" lang="en-US" sz="1800" strike="noStrike" u="none">
                <a:solidFill>
                  <a:srgbClr val="ffffff"/>
                </a:solidFill>
                <a:uFillTx/>
                <a:latin typeface="Arial"/>
              </a:rPr>
              <a:t>Sixth Outline Level</a:t>
            </a:r>
            <a:endParaRPr b="0" lang="en-US" sz="1800" strike="noStrike" u="none">
              <a:solidFill>
                <a:srgbClr val="ffffff"/>
              </a:solidFill>
              <a:uFillTx/>
              <a:latin typeface="Arial"/>
            </a:endParaRPr>
          </a:p>
          <a:p>
            <a:pPr lvl="6" marL="3024000" indent="-216000">
              <a:spcBef>
                <a:spcPts val="283"/>
              </a:spcBef>
              <a:buClr>
                <a:srgbClr val="ffffff"/>
              </a:buClr>
              <a:buSzPct val="45000"/>
              <a:buFont typeface="Wingdings" charset="2"/>
              <a:buChar char=""/>
            </a:pPr>
            <a:r>
              <a:rPr b="0" lang="en-US" sz="1800" strike="noStrike" u="none">
                <a:solidFill>
                  <a:srgbClr val="ffffff"/>
                </a:solidFill>
                <a:uFillTx/>
                <a:latin typeface="Arial"/>
              </a:rPr>
              <a:t>Seventh Outline Level</a:t>
            </a:r>
            <a:endParaRPr b="0" lang="en-US" sz="1800" strike="noStrike" u="none">
              <a:solidFill>
                <a:srgbClr val="ffffff"/>
              </a:solidFill>
              <a:uFillTx/>
              <a:latin typeface="Arial"/>
            </a:endParaRPr>
          </a:p>
        </p:txBody>
      </p:sp>
      <p:sp>
        <p:nvSpPr>
          <p:cNvPr id="340" name="PlaceHolder 5"/>
          <p:cNvSpPr>
            <a:spLocks noGrp="1"/>
          </p:cNvSpPr>
          <p:nvPr>
            <p:ph type="body"/>
          </p:nvPr>
        </p:nvSpPr>
        <p:spPr>
          <a:xfrm>
            <a:off x="609480" y="3682080"/>
            <a:ext cx="3532680" cy="1896480"/>
          </a:xfrm>
          <a:prstGeom prst="rect">
            <a:avLst/>
          </a:prstGeom>
          <a:noFill/>
          <a:ln w="0">
            <a:noFill/>
          </a:ln>
        </p:spPr>
        <p:txBody>
          <a:bodyPr lIns="0" rIns="0" tIns="0" bIns="0" anchor="t">
            <a:normAutofit fontScale="62500" lnSpcReduction="19999"/>
          </a:bodyPr>
          <a:p>
            <a:pPr marL="432000" indent="-324000">
              <a:spcBef>
                <a:spcPts val="1417"/>
              </a:spcBef>
              <a:buClr>
                <a:srgbClr val="ffffff"/>
              </a:buClr>
              <a:buSzPct val="45000"/>
              <a:buFont typeface="Wingdings" charset="2"/>
              <a:buChar char=""/>
            </a:pPr>
            <a:r>
              <a:rPr b="0" lang="en-US" sz="1800" strike="noStrike" u="none">
                <a:solidFill>
                  <a:srgbClr val="ffffff"/>
                </a:solidFill>
                <a:uFillTx/>
                <a:latin typeface="Arial"/>
              </a:rPr>
              <a:t>Click to edit the outline text format</a:t>
            </a:r>
            <a:endParaRPr b="0" lang="en-US" sz="1800" strike="noStrike" u="none">
              <a:solidFill>
                <a:srgbClr val="ffffff"/>
              </a:solidFill>
              <a:uFillTx/>
              <a:latin typeface="Arial"/>
            </a:endParaRPr>
          </a:p>
          <a:p>
            <a:pPr lvl="1" marL="864000" indent="-324000">
              <a:spcBef>
                <a:spcPts val="1134"/>
              </a:spcBef>
              <a:buClr>
                <a:srgbClr val="ffffff"/>
              </a:buClr>
              <a:buSzPct val="75000"/>
              <a:buFont typeface="Symbol" charset="2"/>
              <a:buChar char=""/>
            </a:pPr>
            <a:r>
              <a:rPr b="0" lang="en-US" sz="1800" strike="noStrike" u="none">
                <a:solidFill>
                  <a:srgbClr val="ffffff"/>
                </a:solidFill>
                <a:uFillTx/>
                <a:latin typeface="Arial"/>
              </a:rPr>
              <a:t>Second Outline Level</a:t>
            </a:r>
            <a:endParaRPr b="0" lang="en-US" sz="1800" strike="noStrike" u="none">
              <a:solidFill>
                <a:srgbClr val="ffffff"/>
              </a:solidFill>
              <a:uFillTx/>
              <a:latin typeface="Arial"/>
            </a:endParaRPr>
          </a:p>
          <a:p>
            <a:pPr lvl="2" marL="1296000" indent="-288000">
              <a:spcBef>
                <a:spcPts val="850"/>
              </a:spcBef>
              <a:buClr>
                <a:srgbClr val="ffffff"/>
              </a:buClr>
              <a:buSzPct val="45000"/>
              <a:buFont typeface="Wingdings" charset="2"/>
              <a:buChar char=""/>
            </a:pPr>
            <a:r>
              <a:rPr b="0" lang="en-US" sz="1800" strike="noStrike" u="none">
                <a:solidFill>
                  <a:srgbClr val="ffffff"/>
                </a:solidFill>
                <a:uFillTx/>
                <a:latin typeface="Arial"/>
              </a:rPr>
              <a:t>Third Outline Level</a:t>
            </a:r>
            <a:endParaRPr b="0" lang="en-US" sz="1800" strike="noStrike" u="none">
              <a:solidFill>
                <a:srgbClr val="ffffff"/>
              </a:solidFill>
              <a:uFillTx/>
              <a:latin typeface="Arial"/>
            </a:endParaRPr>
          </a:p>
          <a:p>
            <a:pPr lvl="3" marL="1728000" indent="-216000">
              <a:spcBef>
                <a:spcPts val="567"/>
              </a:spcBef>
              <a:buClr>
                <a:srgbClr val="ffffff"/>
              </a:buClr>
              <a:buSzPct val="75000"/>
              <a:buFont typeface="Symbol" charset="2"/>
              <a:buChar char=""/>
            </a:pPr>
            <a:r>
              <a:rPr b="0" lang="en-US" sz="1800" strike="noStrike" u="none">
                <a:solidFill>
                  <a:srgbClr val="ffffff"/>
                </a:solidFill>
                <a:uFillTx/>
                <a:latin typeface="Arial"/>
              </a:rPr>
              <a:t>Fourth Outline Level</a:t>
            </a:r>
            <a:endParaRPr b="0" lang="en-US" sz="1800" strike="noStrike" u="none">
              <a:solidFill>
                <a:srgbClr val="ffffff"/>
              </a:solidFill>
              <a:uFillTx/>
              <a:latin typeface="Arial"/>
            </a:endParaRPr>
          </a:p>
          <a:p>
            <a:pPr lvl="4" marL="2160000" indent="-216000">
              <a:spcBef>
                <a:spcPts val="283"/>
              </a:spcBef>
              <a:buClr>
                <a:srgbClr val="ffffff"/>
              </a:buClr>
              <a:buSzPct val="45000"/>
              <a:buFont typeface="Wingdings" charset="2"/>
              <a:buChar char=""/>
            </a:pPr>
            <a:r>
              <a:rPr b="0" lang="en-US" sz="1800" strike="noStrike" u="none">
                <a:solidFill>
                  <a:srgbClr val="ffffff"/>
                </a:solidFill>
                <a:uFillTx/>
                <a:latin typeface="Arial"/>
              </a:rPr>
              <a:t>Fifth Outline Level</a:t>
            </a:r>
            <a:endParaRPr b="0" lang="en-US" sz="1800" strike="noStrike" u="none">
              <a:solidFill>
                <a:srgbClr val="ffffff"/>
              </a:solidFill>
              <a:uFillTx/>
              <a:latin typeface="Arial"/>
            </a:endParaRPr>
          </a:p>
          <a:p>
            <a:pPr lvl="5" marL="2592000" indent="-216000">
              <a:spcBef>
                <a:spcPts val="283"/>
              </a:spcBef>
              <a:buClr>
                <a:srgbClr val="ffffff"/>
              </a:buClr>
              <a:buSzPct val="45000"/>
              <a:buFont typeface="Wingdings" charset="2"/>
              <a:buChar char=""/>
            </a:pPr>
            <a:r>
              <a:rPr b="0" lang="en-US" sz="1800" strike="noStrike" u="none">
                <a:solidFill>
                  <a:srgbClr val="ffffff"/>
                </a:solidFill>
                <a:uFillTx/>
                <a:latin typeface="Arial"/>
              </a:rPr>
              <a:t>Sixth Outline Level</a:t>
            </a:r>
            <a:endParaRPr b="0" lang="en-US" sz="1800" strike="noStrike" u="none">
              <a:solidFill>
                <a:srgbClr val="ffffff"/>
              </a:solidFill>
              <a:uFillTx/>
              <a:latin typeface="Arial"/>
            </a:endParaRPr>
          </a:p>
          <a:p>
            <a:pPr lvl="6" marL="3024000" indent="-216000">
              <a:spcBef>
                <a:spcPts val="283"/>
              </a:spcBef>
              <a:buClr>
                <a:srgbClr val="ffffff"/>
              </a:buClr>
              <a:buSzPct val="45000"/>
              <a:buFont typeface="Wingdings" charset="2"/>
              <a:buChar char=""/>
            </a:pPr>
            <a:r>
              <a:rPr b="0" lang="en-US" sz="1800" strike="noStrike" u="none">
                <a:solidFill>
                  <a:srgbClr val="ffffff"/>
                </a:solidFill>
                <a:uFillTx/>
                <a:latin typeface="Arial"/>
              </a:rPr>
              <a:t>Seventh Outline Level</a:t>
            </a:r>
            <a:endParaRPr b="0" lang="en-US" sz="1800" strike="noStrike" u="none">
              <a:solidFill>
                <a:srgbClr val="ffffff"/>
              </a:solidFill>
              <a:uFillTx/>
              <a:latin typeface="Arial"/>
            </a:endParaRPr>
          </a:p>
        </p:txBody>
      </p:sp>
      <p:sp>
        <p:nvSpPr>
          <p:cNvPr id="341" name="PlaceHolder 6"/>
          <p:cNvSpPr>
            <a:spLocks noGrp="1"/>
          </p:cNvSpPr>
          <p:nvPr>
            <p:ph type="body"/>
          </p:nvPr>
        </p:nvSpPr>
        <p:spPr>
          <a:xfrm>
            <a:off x="4319640" y="3682080"/>
            <a:ext cx="3532680" cy="1896480"/>
          </a:xfrm>
          <a:prstGeom prst="rect">
            <a:avLst/>
          </a:prstGeom>
          <a:noFill/>
          <a:ln w="0">
            <a:noFill/>
          </a:ln>
        </p:spPr>
        <p:txBody>
          <a:bodyPr lIns="0" rIns="0" tIns="0" bIns="0" anchor="t">
            <a:normAutofit fontScale="62500" lnSpcReduction="19999"/>
          </a:bodyPr>
          <a:p>
            <a:pPr marL="432000" indent="-324000">
              <a:spcBef>
                <a:spcPts val="1417"/>
              </a:spcBef>
              <a:buClr>
                <a:srgbClr val="ffffff"/>
              </a:buClr>
              <a:buSzPct val="45000"/>
              <a:buFont typeface="Wingdings" charset="2"/>
              <a:buChar char=""/>
            </a:pPr>
            <a:r>
              <a:rPr b="0" lang="en-US" sz="1800" strike="noStrike" u="none">
                <a:solidFill>
                  <a:srgbClr val="ffffff"/>
                </a:solidFill>
                <a:uFillTx/>
                <a:latin typeface="Arial"/>
              </a:rPr>
              <a:t>Click to edit the outline text format</a:t>
            </a:r>
            <a:endParaRPr b="0" lang="en-US" sz="1800" strike="noStrike" u="none">
              <a:solidFill>
                <a:srgbClr val="ffffff"/>
              </a:solidFill>
              <a:uFillTx/>
              <a:latin typeface="Arial"/>
            </a:endParaRPr>
          </a:p>
          <a:p>
            <a:pPr lvl="1" marL="864000" indent="-324000">
              <a:spcBef>
                <a:spcPts val="1134"/>
              </a:spcBef>
              <a:buClr>
                <a:srgbClr val="ffffff"/>
              </a:buClr>
              <a:buSzPct val="75000"/>
              <a:buFont typeface="Symbol" charset="2"/>
              <a:buChar char=""/>
            </a:pPr>
            <a:r>
              <a:rPr b="0" lang="en-US" sz="1800" strike="noStrike" u="none">
                <a:solidFill>
                  <a:srgbClr val="ffffff"/>
                </a:solidFill>
                <a:uFillTx/>
                <a:latin typeface="Arial"/>
              </a:rPr>
              <a:t>Second Outline Level</a:t>
            </a:r>
            <a:endParaRPr b="0" lang="en-US" sz="1800" strike="noStrike" u="none">
              <a:solidFill>
                <a:srgbClr val="ffffff"/>
              </a:solidFill>
              <a:uFillTx/>
              <a:latin typeface="Arial"/>
            </a:endParaRPr>
          </a:p>
          <a:p>
            <a:pPr lvl="2" marL="1296000" indent="-288000">
              <a:spcBef>
                <a:spcPts val="850"/>
              </a:spcBef>
              <a:buClr>
                <a:srgbClr val="ffffff"/>
              </a:buClr>
              <a:buSzPct val="45000"/>
              <a:buFont typeface="Wingdings" charset="2"/>
              <a:buChar char=""/>
            </a:pPr>
            <a:r>
              <a:rPr b="0" lang="en-US" sz="1800" strike="noStrike" u="none">
                <a:solidFill>
                  <a:srgbClr val="ffffff"/>
                </a:solidFill>
                <a:uFillTx/>
                <a:latin typeface="Arial"/>
              </a:rPr>
              <a:t>Third Outline Level</a:t>
            </a:r>
            <a:endParaRPr b="0" lang="en-US" sz="1800" strike="noStrike" u="none">
              <a:solidFill>
                <a:srgbClr val="ffffff"/>
              </a:solidFill>
              <a:uFillTx/>
              <a:latin typeface="Arial"/>
            </a:endParaRPr>
          </a:p>
          <a:p>
            <a:pPr lvl="3" marL="1728000" indent="-216000">
              <a:spcBef>
                <a:spcPts val="567"/>
              </a:spcBef>
              <a:buClr>
                <a:srgbClr val="ffffff"/>
              </a:buClr>
              <a:buSzPct val="75000"/>
              <a:buFont typeface="Symbol" charset="2"/>
              <a:buChar char=""/>
            </a:pPr>
            <a:r>
              <a:rPr b="0" lang="en-US" sz="1800" strike="noStrike" u="none">
                <a:solidFill>
                  <a:srgbClr val="ffffff"/>
                </a:solidFill>
                <a:uFillTx/>
                <a:latin typeface="Arial"/>
              </a:rPr>
              <a:t>Fourth Outline Level</a:t>
            </a:r>
            <a:endParaRPr b="0" lang="en-US" sz="1800" strike="noStrike" u="none">
              <a:solidFill>
                <a:srgbClr val="ffffff"/>
              </a:solidFill>
              <a:uFillTx/>
              <a:latin typeface="Arial"/>
            </a:endParaRPr>
          </a:p>
          <a:p>
            <a:pPr lvl="4" marL="2160000" indent="-216000">
              <a:spcBef>
                <a:spcPts val="283"/>
              </a:spcBef>
              <a:buClr>
                <a:srgbClr val="ffffff"/>
              </a:buClr>
              <a:buSzPct val="45000"/>
              <a:buFont typeface="Wingdings" charset="2"/>
              <a:buChar char=""/>
            </a:pPr>
            <a:r>
              <a:rPr b="0" lang="en-US" sz="1800" strike="noStrike" u="none">
                <a:solidFill>
                  <a:srgbClr val="ffffff"/>
                </a:solidFill>
                <a:uFillTx/>
                <a:latin typeface="Arial"/>
              </a:rPr>
              <a:t>Fifth Outline Level</a:t>
            </a:r>
            <a:endParaRPr b="0" lang="en-US" sz="1800" strike="noStrike" u="none">
              <a:solidFill>
                <a:srgbClr val="ffffff"/>
              </a:solidFill>
              <a:uFillTx/>
              <a:latin typeface="Arial"/>
            </a:endParaRPr>
          </a:p>
          <a:p>
            <a:pPr lvl="5" marL="2592000" indent="-216000">
              <a:spcBef>
                <a:spcPts val="283"/>
              </a:spcBef>
              <a:buClr>
                <a:srgbClr val="ffffff"/>
              </a:buClr>
              <a:buSzPct val="45000"/>
              <a:buFont typeface="Wingdings" charset="2"/>
              <a:buChar char=""/>
            </a:pPr>
            <a:r>
              <a:rPr b="0" lang="en-US" sz="1800" strike="noStrike" u="none">
                <a:solidFill>
                  <a:srgbClr val="ffffff"/>
                </a:solidFill>
                <a:uFillTx/>
                <a:latin typeface="Arial"/>
              </a:rPr>
              <a:t>Sixth Outline Level</a:t>
            </a:r>
            <a:endParaRPr b="0" lang="en-US" sz="1800" strike="noStrike" u="none">
              <a:solidFill>
                <a:srgbClr val="ffffff"/>
              </a:solidFill>
              <a:uFillTx/>
              <a:latin typeface="Arial"/>
            </a:endParaRPr>
          </a:p>
          <a:p>
            <a:pPr lvl="6" marL="3024000" indent="-216000">
              <a:spcBef>
                <a:spcPts val="283"/>
              </a:spcBef>
              <a:buClr>
                <a:srgbClr val="ffffff"/>
              </a:buClr>
              <a:buSzPct val="45000"/>
              <a:buFont typeface="Wingdings" charset="2"/>
              <a:buChar char=""/>
            </a:pPr>
            <a:r>
              <a:rPr b="0" lang="en-US" sz="1800" strike="noStrike" u="none">
                <a:solidFill>
                  <a:srgbClr val="ffffff"/>
                </a:solidFill>
                <a:uFillTx/>
                <a:latin typeface="Arial"/>
              </a:rPr>
              <a:t>Seventh Outline Level</a:t>
            </a:r>
            <a:endParaRPr b="0" lang="en-US" sz="1800" strike="noStrike" u="none">
              <a:solidFill>
                <a:srgbClr val="ffffff"/>
              </a:solidFill>
              <a:uFillTx/>
              <a:latin typeface="Arial"/>
            </a:endParaRPr>
          </a:p>
        </p:txBody>
      </p:sp>
      <p:sp>
        <p:nvSpPr>
          <p:cNvPr id="342" name="PlaceHolder 7"/>
          <p:cNvSpPr>
            <a:spLocks noGrp="1"/>
          </p:cNvSpPr>
          <p:nvPr>
            <p:ph type="body"/>
          </p:nvPr>
        </p:nvSpPr>
        <p:spPr>
          <a:xfrm>
            <a:off x="8029800" y="3682080"/>
            <a:ext cx="3532680" cy="1896480"/>
          </a:xfrm>
          <a:prstGeom prst="rect">
            <a:avLst/>
          </a:prstGeom>
          <a:noFill/>
          <a:ln w="0">
            <a:noFill/>
          </a:ln>
        </p:spPr>
        <p:txBody>
          <a:bodyPr lIns="0" rIns="0" tIns="0" bIns="0" anchor="t">
            <a:normAutofit fontScale="62500" lnSpcReduction="19999"/>
          </a:bodyPr>
          <a:p>
            <a:pPr marL="432000" indent="-324000">
              <a:spcBef>
                <a:spcPts val="1417"/>
              </a:spcBef>
              <a:buClr>
                <a:srgbClr val="ffffff"/>
              </a:buClr>
              <a:buSzPct val="45000"/>
              <a:buFont typeface="Wingdings" charset="2"/>
              <a:buChar char=""/>
            </a:pPr>
            <a:r>
              <a:rPr b="0" lang="en-US" sz="1800" strike="noStrike" u="none">
                <a:solidFill>
                  <a:srgbClr val="ffffff"/>
                </a:solidFill>
                <a:uFillTx/>
                <a:latin typeface="Arial"/>
              </a:rPr>
              <a:t>Click to edit the outline text format</a:t>
            </a:r>
            <a:endParaRPr b="0" lang="en-US" sz="1800" strike="noStrike" u="none">
              <a:solidFill>
                <a:srgbClr val="ffffff"/>
              </a:solidFill>
              <a:uFillTx/>
              <a:latin typeface="Arial"/>
            </a:endParaRPr>
          </a:p>
          <a:p>
            <a:pPr lvl="1" marL="864000" indent="-324000">
              <a:spcBef>
                <a:spcPts val="1134"/>
              </a:spcBef>
              <a:buClr>
                <a:srgbClr val="ffffff"/>
              </a:buClr>
              <a:buSzPct val="75000"/>
              <a:buFont typeface="Symbol" charset="2"/>
              <a:buChar char=""/>
            </a:pPr>
            <a:r>
              <a:rPr b="0" lang="en-US" sz="1800" strike="noStrike" u="none">
                <a:solidFill>
                  <a:srgbClr val="ffffff"/>
                </a:solidFill>
                <a:uFillTx/>
                <a:latin typeface="Arial"/>
              </a:rPr>
              <a:t>Second Outline Level</a:t>
            </a:r>
            <a:endParaRPr b="0" lang="en-US" sz="1800" strike="noStrike" u="none">
              <a:solidFill>
                <a:srgbClr val="ffffff"/>
              </a:solidFill>
              <a:uFillTx/>
              <a:latin typeface="Arial"/>
            </a:endParaRPr>
          </a:p>
          <a:p>
            <a:pPr lvl="2" marL="1296000" indent="-288000">
              <a:spcBef>
                <a:spcPts val="850"/>
              </a:spcBef>
              <a:buClr>
                <a:srgbClr val="ffffff"/>
              </a:buClr>
              <a:buSzPct val="45000"/>
              <a:buFont typeface="Wingdings" charset="2"/>
              <a:buChar char=""/>
            </a:pPr>
            <a:r>
              <a:rPr b="0" lang="en-US" sz="1800" strike="noStrike" u="none">
                <a:solidFill>
                  <a:srgbClr val="ffffff"/>
                </a:solidFill>
                <a:uFillTx/>
                <a:latin typeface="Arial"/>
              </a:rPr>
              <a:t>Third Outline Level</a:t>
            </a:r>
            <a:endParaRPr b="0" lang="en-US" sz="1800" strike="noStrike" u="none">
              <a:solidFill>
                <a:srgbClr val="ffffff"/>
              </a:solidFill>
              <a:uFillTx/>
              <a:latin typeface="Arial"/>
            </a:endParaRPr>
          </a:p>
          <a:p>
            <a:pPr lvl="3" marL="1728000" indent="-216000">
              <a:spcBef>
                <a:spcPts val="567"/>
              </a:spcBef>
              <a:buClr>
                <a:srgbClr val="ffffff"/>
              </a:buClr>
              <a:buSzPct val="75000"/>
              <a:buFont typeface="Symbol" charset="2"/>
              <a:buChar char=""/>
            </a:pPr>
            <a:r>
              <a:rPr b="0" lang="en-US" sz="1800" strike="noStrike" u="none">
                <a:solidFill>
                  <a:srgbClr val="ffffff"/>
                </a:solidFill>
                <a:uFillTx/>
                <a:latin typeface="Arial"/>
              </a:rPr>
              <a:t>Fourth Outline Level</a:t>
            </a:r>
            <a:endParaRPr b="0" lang="en-US" sz="1800" strike="noStrike" u="none">
              <a:solidFill>
                <a:srgbClr val="ffffff"/>
              </a:solidFill>
              <a:uFillTx/>
              <a:latin typeface="Arial"/>
            </a:endParaRPr>
          </a:p>
          <a:p>
            <a:pPr lvl="4" marL="2160000" indent="-216000">
              <a:spcBef>
                <a:spcPts val="283"/>
              </a:spcBef>
              <a:buClr>
                <a:srgbClr val="ffffff"/>
              </a:buClr>
              <a:buSzPct val="45000"/>
              <a:buFont typeface="Wingdings" charset="2"/>
              <a:buChar char=""/>
            </a:pPr>
            <a:r>
              <a:rPr b="0" lang="en-US" sz="1800" strike="noStrike" u="none">
                <a:solidFill>
                  <a:srgbClr val="ffffff"/>
                </a:solidFill>
                <a:uFillTx/>
                <a:latin typeface="Arial"/>
              </a:rPr>
              <a:t>Fifth Outline Level</a:t>
            </a:r>
            <a:endParaRPr b="0" lang="en-US" sz="1800" strike="noStrike" u="none">
              <a:solidFill>
                <a:srgbClr val="ffffff"/>
              </a:solidFill>
              <a:uFillTx/>
              <a:latin typeface="Arial"/>
            </a:endParaRPr>
          </a:p>
          <a:p>
            <a:pPr lvl="5" marL="2592000" indent="-216000">
              <a:spcBef>
                <a:spcPts val="283"/>
              </a:spcBef>
              <a:buClr>
                <a:srgbClr val="ffffff"/>
              </a:buClr>
              <a:buSzPct val="45000"/>
              <a:buFont typeface="Wingdings" charset="2"/>
              <a:buChar char=""/>
            </a:pPr>
            <a:r>
              <a:rPr b="0" lang="en-US" sz="1800" strike="noStrike" u="none">
                <a:solidFill>
                  <a:srgbClr val="ffffff"/>
                </a:solidFill>
                <a:uFillTx/>
                <a:latin typeface="Arial"/>
              </a:rPr>
              <a:t>Sixth Outline Level</a:t>
            </a:r>
            <a:endParaRPr b="0" lang="en-US" sz="1800" strike="noStrike" u="none">
              <a:solidFill>
                <a:srgbClr val="ffffff"/>
              </a:solidFill>
              <a:uFillTx/>
              <a:latin typeface="Arial"/>
            </a:endParaRPr>
          </a:p>
          <a:p>
            <a:pPr lvl="6" marL="3024000" indent="-216000">
              <a:spcBef>
                <a:spcPts val="283"/>
              </a:spcBef>
              <a:buClr>
                <a:srgbClr val="ffffff"/>
              </a:buClr>
              <a:buSzPct val="45000"/>
              <a:buFont typeface="Wingdings" charset="2"/>
              <a:buChar char=""/>
            </a:pPr>
            <a:r>
              <a:rPr b="0" lang="en-US" sz="1800" strike="noStrike" u="none">
                <a:solidFill>
                  <a:srgbClr val="ffffff"/>
                </a:solidFill>
                <a:uFillTx/>
                <a:latin typeface="Arial"/>
              </a:rPr>
              <a:t>Seventh Outline Level</a:t>
            </a:r>
            <a:endParaRPr b="0" lang="en-US" sz="1800" strike="noStrike" u="none">
              <a:solidFill>
                <a:srgbClr val="ffffff"/>
              </a:solidFill>
              <a:uFillTx/>
              <a:latin typeface="Arial"/>
            </a:endParaRPr>
          </a:p>
        </p:txBody>
      </p:sp>
    </p:spTree>
  </p:cSld>
  <p:clrMap bg1="lt1" tx1="dk1" bg2="lt2" tx2="dk2" accent1="accent1" accent2="accent2" accent3="accent3" accent4="accent4" accent5="accent5" accent6="accent6" hlink="hlink" folHlink="folHlink"/>
  <p:sldLayoutIdLst>
    <p:sldLayoutId id="2147483707" r:id="rId4"/>
  </p:sldLayoutIdLst>
</p:sldMaster>
</file>

<file path=ppt/slideMasters/slideMaster3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343" name="CustomShape 1"/>
          <p:cNvSpPr/>
          <p:nvPr/>
        </p:nvSpPr>
        <p:spPr>
          <a:xfrm>
            <a:off x="11324520" y="6585840"/>
            <a:ext cx="923040" cy="227160"/>
          </a:xfrm>
          <a:prstGeom prst="rect">
            <a:avLst/>
          </a:prstGeom>
          <a:noFill/>
          <a:ln w="0">
            <a:noFill/>
          </a:ln>
        </p:spPr>
        <p:style>
          <a:lnRef idx="0"/>
          <a:fillRef idx="0"/>
          <a:effectRef idx="0"/>
          <a:fontRef idx="minor"/>
        </p:style>
        <p:txBody>
          <a:bodyPr wrap="none" lIns="90000" rIns="90000" tIns="45000" bIns="45000" anchor="t">
            <a:spAutoFit/>
          </a:bodyPr>
          <a:p>
            <a:pPr algn="r" defTabSz="914400">
              <a:lnSpc>
                <a:spcPct val="100000"/>
              </a:lnSpc>
            </a:pPr>
            <a:fld id="{13525882-B2FA-4716-8EC4-07410B0F8554}" type="slidenum">
              <a:rPr b="0" lang="en-GB" sz="900" strike="noStrike" u="none">
                <a:solidFill>
                  <a:srgbClr val="afabab"/>
                </a:solidFill>
                <a:uFillTx/>
                <a:latin typeface="Arial"/>
                <a:ea typeface="Tahoma"/>
              </a:rPr>
              <a:t>1</a:t>
            </a:fld>
            <a:r>
              <a:rPr b="0" lang="tr-TR" sz="900" strike="noStrike" u="none">
                <a:solidFill>
                  <a:srgbClr val="afabab"/>
                </a:solidFill>
                <a:uFillTx/>
                <a:latin typeface="Arial"/>
                <a:ea typeface="Tahoma"/>
              </a:rPr>
              <a:t> / 17</a:t>
            </a:r>
            <a:endParaRPr b="0" lang="en-US" sz="900" strike="noStrike" u="none">
              <a:solidFill>
                <a:srgbClr val="ffffff"/>
              </a:solidFill>
              <a:uFillTx/>
              <a:latin typeface="Arial"/>
            </a:endParaRPr>
          </a:p>
        </p:txBody>
      </p:sp>
      <p:pic>
        <p:nvPicPr>
          <p:cNvPr id="344" name="Picture 7" descr=""/>
          <p:cNvPicPr/>
          <p:nvPr/>
        </p:nvPicPr>
        <p:blipFill>
          <a:blip r:embed="rId3"/>
          <a:stretch/>
        </p:blipFill>
        <p:spPr>
          <a:xfrm>
            <a:off x="233640" y="567720"/>
            <a:ext cx="3818160" cy="1252800"/>
          </a:xfrm>
          <a:prstGeom prst="rect">
            <a:avLst/>
          </a:prstGeom>
          <a:ln w="0">
            <a:noFill/>
          </a:ln>
        </p:spPr>
      </p:pic>
      <p:sp>
        <p:nvSpPr>
          <p:cNvPr id="34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r>
              <a:rPr b="0" lang="en-US" sz="4400" strike="noStrike" u="none">
                <a:solidFill>
                  <a:srgbClr val="ffffff"/>
                </a:solidFill>
                <a:uFillTx/>
                <a:latin typeface="Arial"/>
              </a:rPr>
              <a:t>Click to edit the title text format</a:t>
            </a:r>
            <a:endParaRPr b="0" lang="en-US" sz="4400" strike="noStrike" u="none">
              <a:solidFill>
                <a:srgbClr val="ffffff"/>
              </a:solidFill>
              <a:uFillTx/>
              <a:latin typeface="Arial"/>
            </a:endParaRPr>
          </a:p>
        </p:txBody>
      </p:sp>
      <p:sp>
        <p:nvSpPr>
          <p:cNvPr id="346" name="PlaceHolder 2"/>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US" sz="3200" strike="noStrike" u="none">
                <a:solidFill>
                  <a:srgbClr val="ffffff"/>
                </a:solidFill>
                <a:uFillTx/>
                <a:latin typeface="Arial"/>
              </a:rPr>
              <a:t>Click to edit the outline text format</a:t>
            </a:r>
            <a:endParaRPr b="0" lang="en-US" sz="3200" strike="noStrike" u="none">
              <a:solidFill>
                <a:srgbClr val="ffffff"/>
              </a:solidFill>
              <a:uFillTx/>
              <a:latin typeface="Arial"/>
            </a:endParaRPr>
          </a:p>
          <a:p>
            <a:pPr lvl="1" marL="864000" indent="-324000">
              <a:spcBef>
                <a:spcPts val="1134"/>
              </a:spcBef>
              <a:buClr>
                <a:srgbClr val="ffffff"/>
              </a:buClr>
              <a:buSzPct val="75000"/>
              <a:buFont typeface="Symbol" charset="2"/>
              <a:buChar char=""/>
            </a:pPr>
            <a:r>
              <a:rPr b="0" lang="en-US" sz="2800" strike="noStrike" u="none">
                <a:solidFill>
                  <a:srgbClr val="ffffff"/>
                </a:solidFill>
                <a:uFillTx/>
                <a:latin typeface="Arial"/>
              </a:rPr>
              <a:t>Second Outline Level</a:t>
            </a:r>
            <a:endParaRPr b="0" lang="en-US" sz="2800" strike="noStrike" u="none">
              <a:solidFill>
                <a:srgbClr val="ffffff"/>
              </a:solidFill>
              <a:uFillTx/>
              <a:latin typeface="Arial"/>
            </a:endParaRPr>
          </a:p>
          <a:p>
            <a:pPr lvl="2" marL="1296000" indent="-288000">
              <a:spcBef>
                <a:spcPts val="850"/>
              </a:spcBef>
              <a:buClr>
                <a:srgbClr val="ffffff"/>
              </a:buClr>
              <a:buSzPct val="45000"/>
              <a:buFont typeface="Wingdings" charset="2"/>
              <a:buChar char=""/>
            </a:pPr>
            <a:r>
              <a:rPr b="0" lang="en-US" sz="2400" strike="noStrike" u="none">
                <a:solidFill>
                  <a:srgbClr val="ffffff"/>
                </a:solidFill>
                <a:uFillTx/>
                <a:latin typeface="Arial"/>
              </a:rPr>
              <a:t>Third Outline Level</a:t>
            </a:r>
            <a:endParaRPr b="0" lang="en-US" sz="2400" strike="noStrike" u="none">
              <a:solidFill>
                <a:srgbClr val="ffffff"/>
              </a:solidFill>
              <a:uFillTx/>
              <a:latin typeface="Arial"/>
            </a:endParaRPr>
          </a:p>
          <a:p>
            <a:pPr lvl="3" marL="1728000" indent="-216000">
              <a:spcBef>
                <a:spcPts val="567"/>
              </a:spcBef>
              <a:buClr>
                <a:srgbClr val="ffffff"/>
              </a:buClr>
              <a:buSzPct val="75000"/>
              <a:buFont typeface="Symbol" charset="2"/>
              <a:buChar char=""/>
            </a:pPr>
            <a:r>
              <a:rPr b="0" lang="en-US" sz="2000" strike="noStrike" u="none">
                <a:solidFill>
                  <a:srgbClr val="ffffff"/>
                </a:solidFill>
                <a:uFillTx/>
                <a:latin typeface="Arial"/>
              </a:rPr>
              <a:t>Fourth Outline Level</a:t>
            </a:r>
            <a:endParaRPr b="0" lang="en-US" sz="2000" strike="noStrike" u="none">
              <a:solidFill>
                <a:srgbClr val="ffffff"/>
              </a:solidFill>
              <a:uFillTx/>
              <a:latin typeface="Arial"/>
            </a:endParaRPr>
          </a:p>
          <a:p>
            <a:pPr lvl="4" marL="2160000" indent="-216000">
              <a:spcBef>
                <a:spcPts val="283"/>
              </a:spcBef>
              <a:buClr>
                <a:srgbClr val="ffffff"/>
              </a:buClr>
              <a:buSzPct val="45000"/>
              <a:buFont typeface="Wingdings" charset="2"/>
              <a:buChar char=""/>
            </a:pPr>
            <a:r>
              <a:rPr b="0" lang="en-US" sz="2000" strike="noStrike" u="none">
                <a:solidFill>
                  <a:srgbClr val="ffffff"/>
                </a:solidFill>
                <a:uFillTx/>
                <a:latin typeface="Arial"/>
              </a:rPr>
              <a:t>Fifth Outline Level</a:t>
            </a:r>
            <a:endParaRPr b="0" lang="en-US" sz="2000" strike="noStrike" u="none">
              <a:solidFill>
                <a:srgbClr val="ffffff"/>
              </a:solidFill>
              <a:uFillTx/>
              <a:latin typeface="Arial"/>
            </a:endParaRPr>
          </a:p>
          <a:p>
            <a:pPr lvl="5" marL="2592000" indent="-216000">
              <a:spcBef>
                <a:spcPts val="283"/>
              </a:spcBef>
              <a:buClr>
                <a:srgbClr val="ffffff"/>
              </a:buClr>
              <a:buSzPct val="45000"/>
              <a:buFont typeface="Wingdings" charset="2"/>
              <a:buChar char=""/>
            </a:pPr>
            <a:r>
              <a:rPr b="0" lang="en-US" sz="2000" strike="noStrike" u="none">
                <a:solidFill>
                  <a:srgbClr val="ffffff"/>
                </a:solidFill>
                <a:uFillTx/>
                <a:latin typeface="Arial"/>
              </a:rPr>
              <a:t>Sixth Outline Level</a:t>
            </a:r>
            <a:endParaRPr b="0" lang="en-US" sz="2000" strike="noStrike" u="none">
              <a:solidFill>
                <a:srgbClr val="ffffff"/>
              </a:solidFill>
              <a:uFillTx/>
              <a:latin typeface="Arial"/>
            </a:endParaRPr>
          </a:p>
          <a:p>
            <a:pPr lvl="6" marL="3024000" indent="-216000">
              <a:spcBef>
                <a:spcPts val="283"/>
              </a:spcBef>
              <a:buClr>
                <a:srgbClr val="ffffff"/>
              </a:buClr>
              <a:buSzPct val="45000"/>
              <a:buFont typeface="Wingdings" charset="2"/>
              <a:buChar char=""/>
            </a:pPr>
            <a:r>
              <a:rPr b="0" lang="en-US" sz="2000" strike="noStrike" u="none">
                <a:solidFill>
                  <a:srgbClr val="ffffff"/>
                </a:solidFill>
                <a:uFillTx/>
                <a:latin typeface="Arial"/>
              </a:rPr>
              <a:t>Seventh Outline Level</a:t>
            </a:r>
            <a:endParaRPr b="0" lang="en-US" sz="2000" strike="noStrike" u="none">
              <a:solidFill>
                <a:srgbClr val="ffffff"/>
              </a:solidFill>
              <a:uFillTx/>
              <a:latin typeface="Arial"/>
            </a:endParaRPr>
          </a:p>
        </p:txBody>
      </p:sp>
    </p:spTree>
  </p:cSld>
  <p:clrMap bg1="lt1" tx1="dk1" bg2="lt2" tx2="dk2" accent1="accent1" accent2="accent2" accent3="accent3" accent4="accent4" accent5="accent5" accent6="accent6" hlink="hlink" folHlink="folHlink"/>
  <p:sldLayoutIdLst>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Lst>
</p:sldMaster>
</file>

<file path=ppt/slideMasters/slideMaster3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373" name="CustomShape 1"/>
          <p:cNvSpPr/>
          <p:nvPr/>
        </p:nvSpPr>
        <p:spPr>
          <a:xfrm>
            <a:off x="11323800" y="6585840"/>
            <a:ext cx="924480" cy="227160"/>
          </a:xfrm>
          <a:prstGeom prst="rect">
            <a:avLst/>
          </a:prstGeom>
          <a:noFill/>
          <a:ln w="0">
            <a:noFill/>
          </a:ln>
        </p:spPr>
        <p:style>
          <a:lnRef idx="0"/>
          <a:fillRef idx="0"/>
          <a:effectRef idx="0"/>
          <a:fontRef idx="minor"/>
        </p:style>
        <p:txBody>
          <a:bodyPr wrap="none" lIns="90000" rIns="90000" tIns="45000" bIns="45000" anchor="t">
            <a:spAutoFit/>
          </a:bodyPr>
          <a:p>
            <a:pPr algn="r" defTabSz="914400">
              <a:lnSpc>
                <a:spcPct val="100000"/>
              </a:lnSpc>
            </a:pPr>
            <a:fld id="{529E5C36-8564-49EC-B1B1-E13C26A7442B}" type="slidenum">
              <a:rPr b="0" lang="en-GB" sz="900" strike="noStrike" u="none">
                <a:solidFill>
                  <a:srgbClr val="afabab"/>
                </a:solidFill>
                <a:uFillTx/>
                <a:latin typeface="Arial"/>
                <a:ea typeface="Tahoma"/>
              </a:rPr>
              <a:t>1</a:t>
            </a:fld>
            <a:r>
              <a:rPr b="0" lang="tr-TR" sz="900" strike="noStrike" u="none">
                <a:solidFill>
                  <a:srgbClr val="afabab"/>
                </a:solidFill>
                <a:uFillTx/>
                <a:latin typeface="Arial"/>
                <a:ea typeface="Tahoma"/>
              </a:rPr>
              <a:t> / 62</a:t>
            </a:r>
            <a:endParaRPr b="0" lang="en-US" sz="900" strike="noStrike" u="none">
              <a:solidFill>
                <a:srgbClr val="ffffff"/>
              </a:solidFill>
              <a:uFillTx/>
              <a:latin typeface="Arial"/>
            </a:endParaRPr>
          </a:p>
        </p:txBody>
      </p:sp>
      <p:pic>
        <p:nvPicPr>
          <p:cNvPr id="374" name="Picture 7" descr=""/>
          <p:cNvPicPr/>
          <p:nvPr/>
        </p:nvPicPr>
        <p:blipFill>
          <a:blip r:embed="rId3"/>
          <a:stretch/>
        </p:blipFill>
        <p:spPr>
          <a:xfrm>
            <a:off x="233640" y="567720"/>
            <a:ext cx="3818160" cy="1252800"/>
          </a:xfrm>
          <a:prstGeom prst="rect">
            <a:avLst/>
          </a:prstGeom>
          <a:ln w="0">
            <a:noFill/>
          </a:ln>
        </p:spPr>
      </p:pic>
      <p:sp>
        <p:nvSpPr>
          <p:cNvPr id="375"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buNone/>
            </a:pPr>
            <a:r>
              <a:rPr b="0" lang="en-US" sz="1800" strike="noStrike" u="none">
                <a:solidFill>
                  <a:srgbClr val="ffffff"/>
                </a:solidFill>
                <a:uFillTx/>
                <a:latin typeface="Arial"/>
              </a:rPr>
              <a:t>Click to edit the title text format</a:t>
            </a:r>
            <a:endParaRPr b="0" lang="en-US" sz="1800" strike="noStrike" u="none">
              <a:solidFill>
                <a:srgbClr val="ffffff"/>
              </a:solidFill>
              <a:uFillTx/>
              <a:latin typeface="Arial"/>
            </a:endParaRPr>
          </a:p>
        </p:txBody>
      </p:sp>
    </p:spTree>
  </p:cSld>
  <p:clrMap bg1="lt1" tx1="dk1" bg2="lt2" tx2="dk2" accent1="accent1" accent2="accent2" accent3="accent3" accent4="accent4" accent5="accent5" accent6="accent6" hlink="hlink" folHlink="folHlink"/>
  <p:sldLayoutIdLst>
    <p:sldLayoutId id="2147483719" r:id="rId4"/>
  </p:sldLayoutIdLst>
</p:sldMaster>
</file>

<file path=ppt/slideMasters/slideMaster3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378" name="CustomShape 1"/>
          <p:cNvSpPr/>
          <p:nvPr/>
        </p:nvSpPr>
        <p:spPr>
          <a:xfrm>
            <a:off x="11323800" y="6585840"/>
            <a:ext cx="924480" cy="227160"/>
          </a:xfrm>
          <a:prstGeom prst="rect">
            <a:avLst/>
          </a:prstGeom>
          <a:noFill/>
          <a:ln w="0">
            <a:noFill/>
          </a:ln>
        </p:spPr>
        <p:style>
          <a:lnRef idx="0"/>
          <a:fillRef idx="0"/>
          <a:effectRef idx="0"/>
          <a:fontRef idx="minor"/>
        </p:style>
        <p:txBody>
          <a:bodyPr wrap="none" lIns="90000" rIns="90000" tIns="45000" bIns="45000" anchor="t">
            <a:spAutoFit/>
          </a:bodyPr>
          <a:p>
            <a:pPr algn="r" defTabSz="914400">
              <a:lnSpc>
                <a:spcPct val="100000"/>
              </a:lnSpc>
            </a:pPr>
            <a:fld id="{6449E019-DCBD-43CA-AC7C-318FDA841609}" type="slidenum">
              <a:rPr b="0" lang="en-GB" sz="900" strike="noStrike" u="none">
                <a:solidFill>
                  <a:srgbClr val="afabab"/>
                </a:solidFill>
                <a:uFillTx/>
                <a:latin typeface="Arial"/>
                <a:ea typeface="Tahoma"/>
              </a:rPr>
              <a:t>1</a:t>
            </a:fld>
            <a:r>
              <a:rPr b="0" lang="tr-TR" sz="900" strike="noStrike" u="none">
                <a:solidFill>
                  <a:srgbClr val="afabab"/>
                </a:solidFill>
                <a:uFillTx/>
                <a:latin typeface="Arial"/>
                <a:ea typeface="Tahoma"/>
              </a:rPr>
              <a:t> / 62</a:t>
            </a:r>
            <a:endParaRPr b="0" lang="en-US" sz="900" strike="noStrike" u="none">
              <a:solidFill>
                <a:srgbClr val="ffffff"/>
              </a:solidFill>
              <a:uFillTx/>
              <a:latin typeface="Arial"/>
            </a:endParaRPr>
          </a:p>
        </p:txBody>
      </p:sp>
      <p:pic>
        <p:nvPicPr>
          <p:cNvPr id="379" name="Picture 7" descr=""/>
          <p:cNvPicPr/>
          <p:nvPr/>
        </p:nvPicPr>
        <p:blipFill>
          <a:blip r:embed="rId3"/>
          <a:stretch/>
        </p:blipFill>
        <p:spPr>
          <a:xfrm>
            <a:off x="233640" y="567720"/>
            <a:ext cx="3818160" cy="1252800"/>
          </a:xfrm>
          <a:prstGeom prst="rect">
            <a:avLst/>
          </a:prstGeom>
          <a:ln w="0">
            <a:noFill/>
          </a:ln>
        </p:spPr>
      </p:pic>
      <p:sp>
        <p:nvSpPr>
          <p:cNvPr id="380"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buNone/>
            </a:pPr>
            <a:r>
              <a:rPr b="0" lang="en-US" sz="1800" strike="noStrike" u="none">
                <a:solidFill>
                  <a:srgbClr val="ffffff"/>
                </a:solidFill>
                <a:uFillTx/>
                <a:latin typeface="Arial"/>
              </a:rPr>
              <a:t>Click to edit the title text format</a:t>
            </a:r>
            <a:endParaRPr b="0" lang="en-US" sz="1800" strike="noStrike" u="none">
              <a:solidFill>
                <a:srgbClr val="ffffff"/>
              </a:solidFill>
              <a:uFillTx/>
              <a:latin typeface="Arial"/>
            </a:endParaRPr>
          </a:p>
        </p:txBody>
      </p:sp>
      <p:sp>
        <p:nvSpPr>
          <p:cNvPr id="381" name="PlaceHolder 2"/>
          <p:cNvSpPr>
            <a:spLocks noGrp="1"/>
          </p:cNvSpPr>
          <p:nvPr>
            <p:ph type="body"/>
          </p:nvPr>
        </p:nvSpPr>
        <p:spPr>
          <a:xfrm>
            <a:off x="609480" y="1604520"/>
            <a:ext cx="10972080" cy="39769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US" sz="1800" strike="noStrike" u="none">
                <a:solidFill>
                  <a:srgbClr val="ffffff"/>
                </a:solidFill>
                <a:uFillTx/>
                <a:latin typeface="Arial"/>
              </a:rPr>
              <a:t>Click to edit the outline text format</a:t>
            </a:r>
            <a:endParaRPr b="0" lang="en-US" sz="1800" strike="noStrike" u="none">
              <a:solidFill>
                <a:srgbClr val="ffffff"/>
              </a:solidFill>
              <a:uFillTx/>
              <a:latin typeface="Arial"/>
            </a:endParaRPr>
          </a:p>
          <a:p>
            <a:pPr lvl="1" marL="864000" indent="-324000">
              <a:spcBef>
                <a:spcPts val="1134"/>
              </a:spcBef>
              <a:buClr>
                <a:srgbClr val="ffffff"/>
              </a:buClr>
              <a:buSzPct val="75000"/>
              <a:buFont typeface="Symbol" charset="2"/>
              <a:buChar char=""/>
            </a:pPr>
            <a:r>
              <a:rPr b="0" lang="en-US" sz="1800" strike="noStrike" u="none">
                <a:solidFill>
                  <a:srgbClr val="ffffff"/>
                </a:solidFill>
                <a:uFillTx/>
                <a:latin typeface="Arial"/>
              </a:rPr>
              <a:t>Second Outline Level</a:t>
            </a:r>
            <a:endParaRPr b="0" lang="en-US" sz="1800" strike="noStrike" u="none">
              <a:solidFill>
                <a:srgbClr val="ffffff"/>
              </a:solidFill>
              <a:uFillTx/>
              <a:latin typeface="Arial"/>
            </a:endParaRPr>
          </a:p>
          <a:p>
            <a:pPr lvl="2" marL="1296000" indent="-288000">
              <a:spcBef>
                <a:spcPts val="850"/>
              </a:spcBef>
              <a:buClr>
                <a:srgbClr val="ffffff"/>
              </a:buClr>
              <a:buSzPct val="45000"/>
              <a:buFont typeface="Wingdings" charset="2"/>
              <a:buChar char=""/>
            </a:pPr>
            <a:r>
              <a:rPr b="0" lang="en-US" sz="1800" strike="noStrike" u="none">
                <a:solidFill>
                  <a:srgbClr val="ffffff"/>
                </a:solidFill>
                <a:uFillTx/>
                <a:latin typeface="Arial"/>
              </a:rPr>
              <a:t>Third Outline Level</a:t>
            </a:r>
            <a:endParaRPr b="0" lang="en-US" sz="1800" strike="noStrike" u="none">
              <a:solidFill>
                <a:srgbClr val="ffffff"/>
              </a:solidFill>
              <a:uFillTx/>
              <a:latin typeface="Arial"/>
            </a:endParaRPr>
          </a:p>
          <a:p>
            <a:pPr lvl="3" marL="1728000" indent="-216000">
              <a:spcBef>
                <a:spcPts val="567"/>
              </a:spcBef>
              <a:buClr>
                <a:srgbClr val="ffffff"/>
              </a:buClr>
              <a:buSzPct val="75000"/>
              <a:buFont typeface="Symbol" charset="2"/>
              <a:buChar char=""/>
            </a:pPr>
            <a:r>
              <a:rPr b="0" lang="en-US" sz="1800" strike="noStrike" u="none">
                <a:solidFill>
                  <a:srgbClr val="ffffff"/>
                </a:solidFill>
                <a:uFillTx/>
                <a:latin typeface="Arial"/>
              </a:rPr>
              <a:t>Fourth Outline Level</a:t>
            </a:r>
            <a:endParaRPr b="0" lang="en-US" sz="1800" strike="noStrike" u="none">
              <a:solidFill>
                <a:srgbClr val="ffffff"/>
              </a:solidFill>
              <a:uFillTx/>
              <a:latin typeface="Arial"/>
            </a:endParaRPr>
          </a:p>
          <a:p>
            <a:pPr lvl="4" marL="2160000" indent="-216000">
              <a:spcBef>
                <a:spcPts val="283"/>
              </a:spcBef>
              <a:buClr>
                <a:srgbClr val="ffffff"/>
              </a:buClr>
              <a:buSzPct val="45000"/>
              <a:buFont typeface="Wingdings" charset="2"/>
              <a:buChar char=""/>
            </a:pPr>
            <a:r>
              <a:rPr b="0" lang="en-US" sz="1800" strike="noStrike" u="none">
                <a:solidFill>
                  <a:srgbClr val="ffffff"/>
                </a:solidFill>
                <a:uFillTx/>
                <a:latin typeface="Arial"/>
              </a:rPr>
              <a:t>Fifth Outline Level</a:t>
            </a:r>
            <a:endParaRPr b="0" lang="en-US" sz="1800" strike="noStrike" u="none">
              <a:solidFill>
                <a:srgbClr val="ffffff"/>
              </a:solidFill>
              <a:uFillTx/>
              <a:latin typeface="Arial"/>
            </a:endParaRPr>
          </a:p>
          <a:p>
            <a:pPr lvl="5" marL="2592000" indent="-216000">
              <a:spcBef>
                <a:spcPts val="283"/>
              </a:spcBef>
              <a:buClr>
                <a:srgbClr val="ffffff"/>
              </a:buClr>
              <a:buSzPct val="45000"/>
              <a:buFont typeface="Wingdings" charset="2"/>
              <a:buChar char=""/>
            </a:pPr>
            <a:r>
              <a:rPr b="0" lang="en-US" sz="1800" strike="noStrike" u="none">
                <a:solidFill>
                  <a:srgbClr val="ffffff"/>
                </a:solidFill>
                <a:uFillTx/>
                <a:latin typeface="Arial"/>
              </a:rPr>
              <a:t>Sixth Outline Level</a:t>
            </a:r>
            <a:endParaRPr b="0" lang="en-US" sz="1800" strike="noStrike" u="none">
              <a:solidFill>
                <a:srgbClr val="ffffff"/>
              </a:solidFill>
              <a:uFillTx/>
              <a:latin typeface="Arial"/>
            </a:endParaRPr>
          </a:p>
          <a:p>
            <a:pPr lvl="6" marL="3024000" indent="-216000">
              <a:spcBef>
                <a:spcPts val="283"/>
              </a:spcBef>
              <a:buClr>
                <a:srgbClr val="ffffff"/>
              </a:buClr>
              <a:buSzPct val="45000"/>
              <a:buFont typeface="Wingdings" charset="2"/>
              <a:buChar char=""/>
            </a:pPr>
            <a:r>
              <a:rPr b="0" lang="en-US" sz="1800" strike="noStrike" u="none">
                <a:solidFill>
                  <a:srgbClr val="ffffff"/>
                </a:solidFill>
                <a:uFillTx/>
                <a:latin typeface="Arial"/>
              </a:rPr>
              <a:t>Seventh Outline Level</a:t>
            </a:r>
            <a:endParaRPr b="0" lang="en-US" sz="1800" strike="noStrike" u="none">
              <a:solidFill>
                <a:srgbClr val="ffffff"/>
              </a:solidFill>
              <a:uFillTx/>
              <a:latin typeface="Arial"/>
            </a:endParaRPr>
          </a:p>
        </p:txBody>
      </p:sp>
    </p:spTree>
  </p:cSld>
  <p:clrMap bg1="lt1" tx1="dk1" bg2="lt2" tx2="dk2" accent1="accent1" accent2="accent2" accent3="accent3" accent4="accent4" accent5="accent5" accent6="accent6" hlink="hlink" folHlink="folHlink"/>
  <p:sldLayoutIdLst>
    <p:sldLayoutId id="2147483721" r:id="rId4"/>
  </p:sldLayoutIdLst>
</p:sldMaster>
</file>

<file path=ppt/slideMasters/slideMaster3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384" name="CustomShape 1"/>
          <p:cNvSpPr/>
          <p:nvPr/>
        </p:nvSpPr>
        <p:spPr>
          <a:xfrm>
            <a:off x="11323800" y="6585840"/>
            <a:ext cx="924480" cy="227160"/>
          </a:xfrm>
          <a:prstGeom prst="rect">
            <a:avLst/>
          </a:prstGeom>
          <a:noFill/>
          <a:ln w="0">
            <a:noFill/>
          </a:ln>
        </p:spPr>
        <p:style>
          <a:lnRef idx="0"/>
          <a:fillRef idx="0"/>
          <a:effectRef idx="0"/>
          <a:fontRef idx="minor"/>
        </p:style>
        <p:txBody>
          <a:bodyPr wrap="none" lIns="90000" rIns="90000" tIns="45000" bIns="45000" anchor="t">
            <a:spAutoFit/>
          </a:bodyPr>
          <a:p>
            <a:pPr algn="r" defTabSz="914400">
              <a:lnSpc>
                <a:spcPct val="100000"/>
              </a:lnSpc>
            </a:pPr>
            <a:fld id="{F7A5D40F-7C1B-41FB-A49C-AEFD8E13F1D5}" type="slidenum">
              <a:rPr b="0" lang="en-GB" sz="900" strike="noStrike" u="none">
                <a:solidFill>
                  <a:srgbClr val="afabab"/>
                </a:solidFill>
                <a:uFillTx/>
                <a:latin typeface="Arial"/>
                <a:ea typeface="Tahoma"/>
              </a:rPr>
              <a:t>1</a:t>
            </a:fld>
            <a:r>
              <a:rPr b="0" lang="tr-TR" sz="900" strike="noStrike" u="none">
                <a:solidFill>
                  <a:srgbClr val="afabab"/>
                </a:solidFill>
                <a:uFillTx/>
                <a:latin typeface="Arial"/>
                <a:ea typeface="Tahoma"/>
              </a:rPr>
              <a:t> / 62</a:t>
            </a:r>
            <a:endParaRPr b="0" lang="en-US" sz="900" strike="noStrike" u="none">
              <a:solidFill>
                <a:srgbClr val="ffffff"/>
              </a:solidFill>
              <a:uFillTx/>
              <a:latin typeface="Arial"/>
            </a:endParaRPr>
          </a:p>
        </p:txBody>
      </p:sp>
      <p:pic>
        <p:nvPicPr>
          <p:cNvPr id="385" name="Picture 7" descr=""/>
          <p:cNvPicPr/>
          <p:nvPr/>
        </p:nvPicPr>
        <p:blipFill>
          <a:blip r:embed="rId3"/>
          <a:stretch/>
        </p:blipFill>
        <p:spPr>
          <a:xfrm>
            <a:off x="233640" y="567720"/>
            <a:ext cx="3818160" cy="1252800"/>
          </a:xfrm>
          <a:prstGeom prst="rect">
            <a:avLst/>
          </a:prstGeom>
          <a:ln w="0">
            <a:noFill/>
          </a:ln>
        </p:spPr>
      </p:pic>
      <p:sp>
        <p:nvSpPr>
          <p:cNvPr id="386"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buNone/>
            </a:pPr>
            <a:r>
              <a:rPr b="0" lang="en-US" sz="1800" strike="noStrike" u="none">
                <a:solidFill>
                  <a:srgbClr val="ffffff"/>
                </a:solidFill>
                <a:uFillTx/>
                <a:latin typeface="Arial"/>
              </a:rPr>
              <a:t>Click to edit the title text format</a:t>
            </a:r>
            <a:endParaRPr b="0" lang="en-US" sz="1800" strike="noStrike" u="none">
              <a:solidFill>
                <a:srgbClr val="ffffff"/>
              </a:solidFill>
              <a:uFillTx/>
              <a:latin typeface="Arial"/>
            </a:endParaRPr>
          </a:p>
        </p:txBody>
      </p:sp>
      <p:sp>
        <p:nvSpPr>
          <p:cNvPr id="387" name="PlaceHolder 2"/>
          <p:cNvSpPr>
            <a:spLocks noGrp="1"/>
          </p:cNvSpPr>
          <p:nvPr>
            <p:ph type="body"/>
          </p:nvPr>
        </p:nvSpPr>
        <p:spPr>
          <a:xfrm>
            <a:off x="609480" y="1604520"/>
            <a:ext cx="5353920" cy="39769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US" sz="1800" strike="noStrike" u="none">
                <a:solidFill>
                  <a:srgbClr val="ffffff"/>
                </a:solidFill>
                <a:uFillTx/>
                <a:latin typeface="Arial"/>
              </a:rPr>
              <a:t>Click to edit the outline text format</a:t>
            </a:r>
            <a:endParaRPr b="0" lang="en-US" sz="1800" strike="noStrike" u="none">
              <a:solidFill>
                <a:srgbClr val="ffffff"/>
              </a:solidFill>
              <a:uFillTx/>
              <a:latin typeface="Arial"/>
            </a:endParaRPr>
          </a:p>
          <a:p>
            <a:pPr lvl="1" marL="864000" indent="-324000">
              <a:spcBef>
                <a:spcPts val="1134"/>
              </a:spcBef>
              <a:buClr>
                <a:srgbClr val="ffffff"/>
              </a:buClr>
              <a:buSzPct val="75000"/>
              <a:buFont typeface="Symbol" charset="2"/>
              <a:buChar char=""/>
            </a:pPr>
            <a:r>
              <a:rPr b="0" lang="en-US" sz="1800" strike="noStrike" u="none">
                <a:solidFill>
                  <a:srgbClr val="ffffff"/>
                </a:solidFill>
                <a:uFillTx/>
                <a:latin typeface="Arial"/>
              </a:rPr>
              <a:t>Second Outline Level</a:t>
            </a:r>
            <a:endParaRPr b="0" lang="en-US" sz="1800" strike="noStrike" u="none">
              <a:solidFill>
                <a:srgbClr val="ffffff"/>
              </a:solidFill>
              <a:uFillTx/>
              <a:latin typeface="Arial"/>
            </a:endParaRPr>
          </a:p>
          <a:p>
            <a:pPr lvl="2" marL="1296000" indent="-288000">
              <a:spcBef>
                <a:spcPts val="850"/>
              </a:spcBef>
              <a:buClr>
                <a:srgbClr val="ffffff"/>
              </a:buClr>
              <a:buSzPct val="45000"/>
              <a:buFont typeface="Wingdings" charset="2"/>
              <a:buChar char=""/>
            </a:pPr>
            <a:r>
              <a:rPr b="0" lang="en-US" sz="1800" strike="noStrike" u="none">
                <a:solidFill>
                  <a:srgbClr val="ffffff"/>
                </a:solidFill>
                <a:uFillTx/>
                <a:latin typeface="Arial"/>
              </a:rPr>
              <a:t>Third Outline Level</a:t>
            </a:r>
            <a:endParaRPr b="0" lang="en-US" sz="1800" strike="noStrike" u="none">
              <a:solidFill>
                <a:srgbClr val="ffffff"/>
              </a:solidFill>
              <a:uFillTx/>
              <a:latin typeface="Arial"/>
            </a:endParaRPr>
          </a:p>
          <a:p>
            <a:pPr lvl="3" marL="1728000" indent="-216000">
              <a:spcBef>
                <a:spcPts val="567"/>
              </a:spcBef>
              <a:buClr>
                <a:srgbClr val="ffffff"/>
              </a:buClr>
              <a:buSzPct val="75000"/>
              <a:buFont typeface="Symbol" charset="2"/>
              <a:buChar char=""/>
            </a:pPr>
            <a:r>
              <a:rPr b="0" lang="en-US" sz="1800" strike="noStrike" u="none">
                <a:solidFill>
                  <a:srgbClr val="ffffff"/>
                </a:solidFill>
                <a:uFillTx/>
                <a:latin typeface="Arial"/>
              </a:rPr>
              <a:t>Fourth Outline Level</a:t>
            </a:r>
            <a:endParaRPr b="0" lang="en-US" sz="1800" strike="noStrike" u="none">
              <a:solidFill>
                <a:srgbClr val="ffffff"/>
              </a:solidFill>
              <a:uFillTx/>
              <a:latin typeface="Arial"/>
            </a:endParaRPr>
          </a:p>
          <a:p>
            <a:pPr lvl="4" marL="2160000" indent="-216000">
              <a:spcBef>
                <a:spcPts val="283"/>
              </a:spcBef>
              <a:buClr>
                <a:srgbClr val="ffffff"/>
              </a:buClr>
              <a:buSzPct val="45000"/>
              <a:buFont typeface="Wingdings" charset="2"/>
              <a:buChar char=""/>
            </a:pPr>
            <a:r>
              <a:rPr b="0" lang="en-US" sz="1800" strike="noStrike" u="none">
                <a:solidFill>
                  <a:srgbClr val="ffffff"/>
                </a:solidFill>
                <a:uFillTx/>
                <a:latin typeface="Arial"/>
              </a:rPr>
              <a:t>Fifth Outline Level</a:t>
            </a:r>
            <a:endParaRPr b="0" lang="en-US" sz="1800" strike="noStrike" u="none">
              <a:solidFill>
                <a:srgbClr val="ffffff"/>
              </a:solidFill>
              <a:uFillTx/>
              <a:latin typeface="Arial"/>
            </a:endParaRPr>
          </a:p>
          <a:p>
            <a:pPr lvl="5" marL="2592000" indent="-216000">
              <a:spcBef>
                <a:spcPts val="283"/>
              </a:spcBef>
              <a:buClr>
                <a:srgbClr val="ffffff"/>
              </a:buClr>
              <a:buSzPct val="45000"/>
              <a:buFont typeface="Wingdings" charset="2"/>
              <a:buChar char=""/>
            </a:pPr>
            <a:r>
              <a:rPr b="0" lang="en-US" sz="1800" strike="noStrike" u="none">
                <a:solidFill>
                  <a:srgbClr val="ffffff"/>
                </a:solidFill>
                <a:uFillTx/>
                <a:latin typeface="Arial"/>
              </a:rPr>
              <a:t>Sixth Outline Level</a:t>
            </a:r>
            <a:endParaRPr b="0" lang="en-US" sz="1800" strike="noStrike" u="none">
              <a:solidFill>
                <a:srgbClr val="ffffff"/>
              </a:solidFill>
              <a:uFillTx/>
              <a:latin typeface="Arial"/>
            </a:endParaRPr>
          </a:p>
          <a:p>
            <a:pPr lvl="6" marL="3024000" indent="-216000">
              <a:spcBef>
                <a:spcPts val="283"/>
              </a:spcBef>
              <a:buClr>
                <a:srgbClr val="ffffff"/>
              </a:buClr>
              <a:buSzPct val="45000"/>
              <a:buFont typeface="Wingdings" charset="2"/>
              <a:buChar char=""/>
            </a:pPr>
            <a:r>
              <a:rPr b="0" lang="en-US" sz="1800" strike="noStrike" u="none">
                <a:solidFill>
                  <a:srgbClr val="ffffff"/>
                </a:solidFill>
                <a:uFillTx/>
                <a:latin typeface="Arial"/>
              </a:rPr>
              <a:t>Seventh Outline Level</a:t>
            </a:r>
            <a:endParaRPr b="0" lang="en-US" sz="1800" strike="noStrike" u="none">
              <a:solidFill>
                <a:srgbClr val="ffffff"/>
              </a:solidFill>
              <a:uFillTx/>
              <a:latin typeface="Arial"/>
            </a:endParaRPr>
          </a:p>
        </p:txBody>
      </p:sp>
      <p:sp>
        <p:nvSpPr>
          <p:cNvPr id="388" name="PlaceHolder 3"/>
          <p:cNvSpPr>
            <a:spLocks noGrp="1"/>
          </p:cNvSpPr>
          <p:nvPr>
            <p:ph type="body"/>
          </p:nvPr>
        </p:nvSpPr>
        <p:spPr>
          <a:xfrm>
            <a:off x="6231960" y="1604520"/>
            <a:ext cx="5353920" cy="39769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US" sz="1800" strike="noStrike" u="none">
                <a:solidFill>
                  <a:srgbClr val="ffffff"/>
                </a:solidFill>
                <a:uFillTx/>
                <a:latin typeface="Arial"/>
              </a:rPr>
              <a:t>Click to edit the outline text format</a:t>
            </a:r>
            <a:endParaRPr b="0" lang="en-US" sz="1800" strike="noStrike" u="none">
              <a:solidFill>
                <a:srgbClr val="ffffff"/>
              </a:solidFill>
              <a:uFillTx/>
              <a:latin typeface="Arial"/>
            </a:endParaRPr>
          </a:p>
          <a:p>
            <a:pPr lvl="1" marL="864000" indent="-324000">
              <a:spcBef>
                <a:spcPts val="1134"/>
              </a:spcBef>
              <a:buClr>
                <a:srgbClr val="ffffff"/>
              </a:buClr>
              <a:buSzPct val="75000"/>
              <a:buFont typeface="Symbol" charset="2"/>
              <a:buChar char=""/>
            </a:pPr>
            <a:r>
              <a:rPr b="0" lang="en-US" sz="1800" strike="noStrike" u="none">
                <a:solidFill>
                  <a:srgbClr val="ffffff"/>
                </a:solidFill>
                <a:uFillTx/>
                <a:latin typeface="Arial"/>
              </a:rPr>
              <a:t>Second Outline Level</a:t>
            </a:r>
            <a:endParaRPr b="0" lang="en-US" sz="1800" strike="noStrike" u="none">
              <a:solidFill>
                <a:srgbClr val="ffffff"/>
              </a:solidFill>
              <a:uFillTx/>
              <a:latin typeface="Arial"/>
            </a:endParaRPr>
          </a:p>
          <a:p>
            <a:pPr lvl="2" marL="1296000" indent="-288000">
              <a:spcBef>
                <a:spcPts val="850"/>
              </a:spcBef>
              <a:buClr>
                <a:srgbClr val="ffffff"/>
              </a:buClr>
              <a:buSzPct val="45000"/>
              <a:buFont typeface="Wingdings" charset="2"/>
              <a:buChar char=""/>
            </a:pPr>
            <a:r>
              <a:rPr b="0" lang="en-US" sz="1800" strike="noStrike" u="none">
                <a:solidFill>
                  <a:srgbClr val="ffffff"/>
                </a:solidFill>
                <a:uFillTx/>
                <a:latin typeface="Arial"/>
              </a:rPr>
              <a:t>Third Outline Level</a:t>
            </a:r>
            <a:endParaRPr b="0" lang="en-US" sz="1800" strike="noStrike" u="none">
              <a:solidFill>
                <a:srgbClr val="ffffff"/>
              </a:solidFill>
              <a:uFillTx/>
              <a:latin typeface="Arial"/>
            </a:endParaRPr>
          </a:p>
          <a:p>
            <a:pPr lvl="3" marL="1728000" indent="-216000">
              <a:spcBef>
                <a:spcPts val="567"/>
              </a:spcBef>
              <a:buClr>
                <a:srgbClr val="ffffff"/>
              </a:buClr>
              <a:buSzPct val="75000"/>
              <a:buFont typeface="Symbol" charset="2"/>
              <a:buChar char=""/>
            </a:pPr>
            <a:r>
              <a:rPr b="0" lang="en-US" sz="1800" strike="noStrike" u="none">
                <a:solidFill>
                  <a:srgbClr val="ffffff"/>
                </a:solidFill>
                <a:uFillTx/>
                <a:latin typeface="Arial"/>
              </a:rPr>
              <a:t>Fourth Outline Level</a:t>
            </a:r>
            <a:endParaRPr b="0" lang="en-US" sz="1800" strike="noStrike" u="none">
              <a:solidFill>
                <a:srgbClr val="ffffff"/>
              </a:solidFill>
              <a:uFillTx/>
              <a:latin typeface="Arial"/>
            </a:endParaRPr>
          </a:p>
          <a:p>
            <a:pPr lvl="4" marL="2160000" indent="-216000">
              <a:spcBef>
                <a:spcPts val="283"/>
              </a:spcBef>
              <a:buClr>
                <a:srgbClr val="ffffff"/>
              </a:buClr>
              <a:buSzPct val="45000"/>
              <a:buFont typeface="Wingdings" charset="2"/>
              <a:buChar char=""/>
            </a:pPr>
            <a:r>
              <a:rPr b="0" lang="en-US" sz="1800" strike="noStrike" u="none">
                <a:solidFill>
                  <a:srgbClr val="ffffff"/>
                </a:solidFill>
                <a:uFillTx/>
                <a:latin typeface="Arial"/>
              </a:rPr>
              <a:t>Fifth Outline Level</a:t>
            </a:r>
            <a:endParaRPr b="0" lang="en-US" sz="1800" strike="noStrike" u="none">
              <a:solidFill>
                <a:srgbClr val="ffffff"/>
              </a:solidFill>
              <a:uFillTx/>
              <a:latin typeface="Arial"/>
            </a:endParaRPr>
          </a:p>
          <a:p>
            <a:pPr lvl="5" marL="2592000" indent="-216000">
              <a:spcBef>
                <a:spcPts val="283"/>
              </a:spcBef>
              <a:buClr>
                <a:srgbClr val="ffffff"/>
              </a:buClr>
              <a:buSzPct val="45000"/>
              <a:buFont typeface="Wingdings" charset="2"/>
              <a:buChar char=""/>
            </a:pPr>
            <a:r>
              <a:rPr b="0" lang="en-US" sz="1800" strike="noStrike" u="none">
                <a:solidFill>
                  <a:srgbClr val="ffffff"/>
                </a:solidFill>
                <a:uFillTx/>
                <a:latin typeface="Arial"/>
              </a:rPr>
              <a:t>Sixth Outline Level</a:t>
            </a:r>
            <a:endParaRPr b="0" lang="en-US" sz="1800" strike="noStrike" u="none">
              <a:solidFill>
                <a:srgbClr val="ffffff"/>
              </a:solidFill>
              <a:uFillTx/>
              <a:latin typeface="Arial"/>
            </a:endParaRPr>
          </a:p>
          <a:p>
            <a:pPr lvl="6" marL="3024000" indent="-216000">
              <a:spcBef>
                <a:spcPts val="283"/>
              </a:spcBef>
              <a:buClr>
                <a:srgbClr val="ffffff"/>
              </a:buClr>
              <a:buSzPct val="45000"/>
              <a:buFont typeface="Wingdings" charset="2"/>
              <a:buChar char=""/>
            </a:pPr>
            <a:r>
              <a:rPr b="0" lang="en-US" sz="1800" strike="noStrike" u="none">
                <a:solidFill>
                  <a:srgbClr val="ffffff"/>
                </a:solidFill>
                <a:uFillTx/>
                <a:latin typeface="Arial"/>
              </a:rPr>
              <a:t>Seventh Outline Level</a:t>
            </a:r>
            <a:endParaRPr b="0" lang="en-US" sz="1800" strike="noStrike" u="none">
              <a:solidFill>
                <a:srgbClr val="ffffff"/>
              </a:solidFill>
              <a:uFillTx/>
              <a:latin typeface="Arial"/>
            </a:endParaRPr>
          </a:p>
        </p:txBody>
      </p:sp>
    </p:spTree>
  </p:cSld>
  <p:clrMap bg1="lt1" tx1="dk1" bg2="lt2" tx2="dk2" accent1="accent1" accent2="accent2" accent3="accent3" accent4="accent4" accent5="accent5" accent6="accent6" hlink="hlink" folHlink="folHlink"/>
  <p:sldLayoutIdLst>
    <p:sldLayoutId id="2147483723" r:id="rId4"/>
  </p:sldLayoutIdLst>
</p:sldMaster>
</file>

<file path=ppt/slideMasters/slideMaster3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392" name="CustomShape 1"/>
          <p:cNvSpPr/>
          <p:nvPr/>
        </p:nvSpPr>
        <p:spPr>
          <a:xfrm>
            <a:off x="11323800" y="6585840"/>
            <a:ext cx="924480" cy="227160"/>
          </a:xfrm>
          <a:prstGeom prst="rect">
            <a:avLst/>
          </a:prstGeom>
          <a:noFill/>
          <a:ln w="0">
            <a:noFill/>
          </a:ln>
        </p:spPr>
        <p:style>
          <a:lnRef idx="0"/>
          <a:fillRef idx="0"/>
          <a:effectRef idx="0"/>
          <a:fontRef idx="minor"/>
        </p:style>
        <p:txBody>
          <a:bodyPr wrap="none" lIns="90000" rIns="90000" tIns="45000" bIns="45000" anchor="t">
            <a:spAutoFit/>
          </a:bodyPr>
          <a:p>
            <a:pPr algn="r" defTabSz="914400">
              <a:lnSpc>
                <a:spcPct val="100000"/>
              </a:lnSpc>
            </a:pPr>
            <a:fld id="{0DFF2AE6-5C5C-47A6-97B6-D6CF0BD7DF7E}" type="slidenum">
              <a:rPr b="0" lang="en-GB" sz="900" strike="noStrike" u="none">
                <a:solidFill>
                  <a:srgbClr val="afabab"/>
                </a:solidFill>
                <a:uFillTx/>
                <a:latin typeface="Arial"/>
                <a:ea typeface="Tahoma"/>
              </a:rPr>
              <a:t>1</a:t>
            </a:fld>
            <a:r>
              <a:rPr b="0" lang="tr-TR" sz="900" strike="noStrike" u="none">
                <a:solidFill>
                  <a:srgbClr val="afabab"/>
                </a:solidFill>
                <a:uFillTx/>
                <a:latin typeface="Arial"/>
                <a:ea typeface="Tahoma"/>
              </a:rPr>
              <a:t> / 62</a:t>
            </a:r>
            <a:endParaRPr b="0" lang="en-US" sz="900" strike="noStrike" u="none">
              <a:solidFill>
                <a:srgbClr val="ffffff"/>
              </a:solidFill>
              <a:uFillTx/>
              <a:latin typeface="Arial"/>
            </a:endParaRPr>
          </a:p>
        </p:txBody>
      </p:sp>
      <p:pic>
        <p:nvPicPr>
          <p:cNvPr id="393" name="Picture 7" descr=""/>
          <p:cNvPicPr/>
          <p:nvPr/>
        </p:nvPicPr>
        <p:blipFill>
          <a:blip r:embed="rId3"/>
          <a:stretch/>
        </p:blipFill>
        <p:spPr>
          <a:xfrm>
            <a:off x="233640" y="567720"/>
            <a:ext cx="3818160" cy="1252800"/>
          </a:xfrm>
          <a:prstGeom prst="rect">
            <a:avLst/>
          </a:prstGeom>
          <a:ln w="0">
            <a:noFill/>
          </a:ln>
        </p:spPr>
      </p:pic>
      <p:sp>
        <p:nvSpPr>
          <p:cNvPr id="394"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buNone/>
            </a:pPr>
            <a:r>
              <a:rPr b="0" lang="en-US" sz="1800" strike="noStrike" u="none">
                <a:solidFill>
                  <a:srgbClr val="ffffff"/>
                </a:solidFill>
                <a:uFillTx/>
                <a:latin typeface="Arial"/>
              </a:rPr>
              <a:t>Click to edit the title text format</a:t>
            </a:r>
            <a:endParaRPr b="0" lang="en-US" sz="1800" strike="noStrike" u="none">
              <a:solidFill>
                <a:srgbClr val="ffffff"/>
              </a:solidFill>
              <a:uFillTx/>
              <a:latin typeface="Arial"/>
            </a:endParaRPr>
          </a:p>
        </p:txBody>
      </p:sp>
    </p:spTree>
  </p:cSld>
  <p:clrMap bg1="lt1" tx1="dk1" bg2="lt2" tx2="dk2" accent1="accent1" accent2="accent2" accent3="accent3" accent4="accent4" accent5="accent5" accent6="accent6" hlink="hlink" folHlink="folHlink"/>
  <p:sldLayoutIdLst>
    <p:sldLayoutId id="2147483725" r:id="rId4"/>
  </p:sldLayoutIdLst>
</p:sldMaster>
</file>

<file path=ppt/slideMasters/slideMaster3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396" name="CustomShape 1"/>
          <p:cNvSpPr/>
          <p:nvPr/>
        </p:nvSpPr>
        <p:spPr>
          <a:xfrm>
            <a:off x="11323800" y="6585840"/>
            <a:ext cx="924480" cy="227160"/>
          </a:xfrm>
          <a:prstGeom prst="rect">
            <a:avLst/>
          </a:prstGeom>
          <a:noFill/>
          <a:ln w="0">
            <a:noFill/>
          </a:ln>
        </p:spPr>
        <p:style>
          <a:lnRef idx="0"/>
          <a:fillRef idx="0"/>
          <a:effectRef idx="0"/>
          <a:fontRef idx="minor"/>
        </p:style>
        <p:txBody>
          <a:bodyPr wrap="none" lIns="90000" rIns="90000" tIns="45000" bIns="45000" anchor="t">
            <a:spAutoFit/>
          </a:bodyPr>
          <a:p>
            <a:pPr algn="r" defTabSz="914400">
              <a:lnSpc>
                <a:spcPct val="100000"/>
              </a:lnSpc>
            </a:pPr>
            <a:fld id="{EA28E222-11EA-43A5-AF04-241B89510410}" type="slidenum">
              <a:rPr b="0" lang="en-GB" sz="900" strike="noStrike" u="none">
                <a:solidFill>
                  <a:srgbClr val="afabab"/>
                </a:solidFill>
                <a:uFillTx/>
                <a:latin typeface="Arial"/>
                <a:ea typeface="Tahoma"/>
              </a:rPr>
              <a:t>1</a:t>
            </a:fld>
            <a:r>
              <a:rPr b="0" lang="tr-TR" sz="900" strike="noStrike" u="none">
                <a:solidFill>
                  <a:srgbClr val="afabab"/>
                </a:solidFill>
                <a:uFillTx/>
                <a:latin typeface="Arial"/>
                <a:ea typeface="Tahoma"/>
              </a:rPr>
              <a:t> / 62</a:t>
            </a:r>
            <a:endParaRPr b="0" lang="en-US" sz="900" strike="noStrike" u="none">
              <a:solidFill>
                <a:srgbClr val="ffffff"/>
              </a:solidFill>
              <a:uFillTx/>
              <a:latin typeface="Arial"/>
            </a:endParaRPr>
          </a:p>
        </p:txBody>
      </p:sp>
      <p:pic>
        <p:nvPicPr>
          <p:cNvPr id="397" name="Picture 7" descr=""/>
          <p:cNvPicPr/>
          <p:nvPr/>
        </p:nvPicPr>
        <p:blipFill>
          <a:blip r:embed="rId3"/>
          <a:stretch/>
        </p:blipFill>
        <p:spPr>
          <a:xfrm>
            <a:off x="233640" y="567720"/>
            <a:ext cx="3818160" cy="1252800"/>
          </a:xfrm>
          <a:prstGeom prst="rect">
            <a:avLst/>
          </a:prstGeom>
          <a:ln w="0">
            <a:noFill/>
          </a:ln>
        </p:spPr>
      </p:pic>
    </p:spTree>
  </p:cSld>
  <p:clrMap bg1="lt1" tx1="dk1" bg2="lt2" tx2="dk2" accent1="accent1" accent2="accent2" accent3="accent3" accent4="accent4" accent5="accent5" accent6="accent6" hlink="hlink" folHlink="folHlink"/>
  <p:sldLayoutIdLst>
    <p:sldLayoutId id="2147483727" r:id="rId4"/>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image" Target="../media/image8.png"/><Relationship Id="rId2" Type="http://schemas.openxmlformats.org/officeDocument/2006/relationships/slideLayout" Target="../slideLayouts/slideLayout19.xml"/><Relationship Id="rId3"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image" Target="../media/image9.png"/><Relationship Id="rId2" Type="http://schemas.openxmlformats.org/officeDocument/2006/relationships/slideLayout" Target="../slideLayouts/slideLayout19.xml"/><Relationship Id="rId3"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image" Target="../media/image10.png"/><Relationship Id="rId2" Type="http://schemas.openxmlformats.org/officeDocument/2006/relationships/slideLayout" Target="../slideLayouts/slideLayout19.xml"/><Relationship Id="rId3"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9.xml"/><Relationship Id="rId3" Type="http://schemas.openxmlformats.org/officeDocument/2006/relationships/notesSlide" Target="../notesSlides/notesSlide9.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0.xml"/>
</Relationships>
</file>

<file path=ppt/slides/_rels/slide11.xml.rels><?xml version="1.0" encoding="UTF-8"?>
<Relationships xmlns="http://schemas.openxmlformats.org/package/2006/relationships"><Relationship Id="rId1" Type="http://schemas.openxmlformats.org/officeDocument/2006/relationships/image" Target="../media/image12.png"/><Relationship Id="rId2" Type="http://schemas.openxmlformats.org/officeDocument/2006/relationships/slideLayout" Target="../slideLayouts/slideLayout19.xml"/><Relationship Id="rId3" Type="http://schemas.openxmlformats.org/officeDocument/2006/relationships/notesSlide" Target="../notesSlides/notesSlide11.xml"/>
</Relationships>
</file>

<file path=ppt/slides/_rels/slide12.xml.rels><?xml version="1.0" encoding="UTF-8"?>
<Relationships xmlns="http://schemas.openxmlformats.org/package/2006/relationships"><Relationship Id="rId1" Type="http://schemas.openxmlformats.org/officeDocument/2006/relationships/image" Target="../media/image13.png"/><Relationship Id="rId2" Type="http://schemas.openxmlformats.org/officeDocument/2006/relationships/slideLayout" Target="../slideLayouts/slideLayout19.xml"/><Relationship Id="rId3" Type="http://schemas.openxmlformats.org/officeDocument/2006/relationships/notesSlide" Target="../notesSlides/notesSlide12.xml"/>
</Relationships>
</file>

<file path=ppt/slides/_rels/slide13.xml.rels><?xml version="1.0" encoding="UTF-8"?>
<Relationships xmlns="http://schemas.openxmlformats.org/package/2006/relationships"><Relationship Id="rId1" Type="http://schemas.openxmlformats.org/officeDocument/2006/relationships/image" Target="../media/image14.png"/><Relationship Id="rId2" Type="http://schemas.openxmlformats.org/officeDocument/2006/relationships/slideLayout" Target="../slideLayouts/slideLayout19.xml"/><Relationship Id="rId3" Type="http://schemas.openxmlformats.org/officeDocument/2006/relationships/notesSlide" Target="../notesSlides/notesSlide13.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4.xml"/>
</Relationships>
</file>

<file path=ppt/slides/_rels/slide15.xml.rels><?xml version="1.0" encoding="UTF-8"?>
<Relationships xmlns="http://schemas.openxmlformats.org/package/2006/relationships"><Relationship Id="rId1" Type="http://schemas.openxmlformats.org/officeDocument/2006/relationships/image" Target="../media/image15.png"/><Relationship Id="rId2" Type="http://schemas.openxmlformats.org/officeDocument/2006/relationships/slideLayout" Target="../slideLayouts/slideLayout19.xml"/><Relationship Id="rId3" Type="http://schemas.openxmlformats.org/officeDocument/2006/relationships/notesSlide" Target="../notesSlides/notesSlide15.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6.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7.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4" name="CustomShape 1"/>
          <p:cNvSpPr/>
          <p:nvPr/>
        </p:nvSpPr>
        <p:spPr>
          <a:xfrm>
            <a:off x="507960" y="1460880"/>
            <a:ext cx="3300840" cy="1517040"/>
          </a:xfrm>
          <a:prstGeom prst="rect">
            <a:avLst/>
          </a:prstGeom>
          <a:noFill/>
          <a:ln w="0">
            <a:noFill/>
          </a:ln>
        </p:spPr>
        <p:style>
          <a:lnRef idx="0"/>
          <a:fillRef idx="0"/>
          <a:effectRef idx="0"/>
          <a:fontRef idx="minor"/>
        </p:style>
        <p:txBody>
          <a:bodyPr lIns="90000" rIns="90000" tIns="45000" bIns="45000" anchor="t">
            <a:normAutofit/>
          </a:bodyPr>
          <a:p>
            <a:pPr algn="ctr" defTabSz="914400">
              <a:lnSpc>
                <a:spcPct val="90000"/>
              </a:lnSpc>
              <a:spcBef>
                <a:spcPts val="1001"/>
              </a:spcBef>
              <a:tabLst>
                <a:tab algn="l" pos="0"/>
              </a:tabLst>
            </a:pPr>
            <a:r>
              <a:rPr b="1" lang="tr-TR" sz="6000" strike="noStrike" u="none">
                <a:solidFill>
                  <a:srgbClr val="333333"/>
                </a:solidFill>
                <a:uFillTx/>
                <a:latin typeface="aakar"/>
                <a:ea typeface="DejaVu Sans"/>
              </a:rPr>
              <a:t>CLOUD</a:t>
            </a:r>
            <a:endParaRPr b="0" lang="en-US" sz="6000" strike="noStrike" u="none">
              <a:solidFill>
                <a:srgbClr val="000000"/>
              </a:solidFill>
              <a:uFillTx/>
              <a:latin typeface="Arial"/>
            </a:endParaRPr>
          </a:p>
        </p:txBody>
      </p:sp>
      <p:sp>
        <p:nvSpPr>
          <p:cNvPr id="405" name="CustomShape 2"/>
          <p:cNvSpPr/>
          <p:nvPr/>
        </p:nvSpPr>
        <p:spPr>
          <a:xfrm>
            <a:off x="3545280" y="6044400"/>
            <a:ext cx="5379480" cy="390960"/>
          </a:xfrm>
          <a:prstGeom prst="rect">
            <a:avLst/>
          </a:prstGeom>
          <a:noFill/>
          <a:ln w="0">
            <a:noFill/>
          </a:ln>
        </p:spPr>
        <p:style>
          <a:lnRef idx="0"/>
          <a:fillRef idx="0"/>
          <a:effectRef idx="0"/>
          <a:fontRef idx="minor"/>
        </p:style>
        <p:txBody>
          <a:bodyPr lIns="90000" rIns="90000" tIns="45000" bIns="45000" anchor="ctr">
            <a:noAutofit/>
          </a:bodyPr>
          <a:p>
            <a:pPr algn="ctr" defTabSz="914400">
              <a:lnSpc>
                <a:spcPct val="90000"/>
              </a:lnSpc>
            </a:pPr>
            <a:r>
              <a:rPr b="0" lang="tr-TR" sz="2000" strike="noStrike" u="none">
                <a:solidFill>
                  <a:srgbClr val="1a3a6c"/>
                </a:solidFill>
                <a:uFillTx/>
                <a:latin typeface="Arial"/>
                <a:ea typeface="DejaVu Sans"/>
              </a:rPr>
              <a:t>Bilgi Ve İletişim Teknolojileri GMY </a:t>
            </a:r>
            <a:endParaRPr b="0" lang="en-US" sz="2000" strike="noStrike" u="none">
              <a:solidFill>
                <a:srgbClr val="000000"/>
              </a:solidFill>
              <a:uFillTx/>
              <a:latin typeface="Arial"/>
            </a:endParaRPr>
          </a:p>
          <a:p>
            <a:pPr algn="ctr" defTabSz="914400">
              <a:lnSpc>
                <a:spcPct val="90000"/>
              </a:lnSpc>
            </a:pPr>
            <a:r>
              <a:rPr b="0" lang="tr-TR" sz="2000" strike="noStrike" u="none">
                <a:solidFill>
                  <a:srgbClr val="1a3a6c"/>
                </a:solidFill>
                <a:uFillTx/>
                <a:latin typeface="Arial"/>
                <a:ea typeface="DejaVu Sans"/>
              </a:rPr>
              <a:t>Yazılım Mimarileri Grup Liderliği</a:t>
            </a:r>
            <a:endParaRPr b="0" lang="en-US" sz="2000" strike="noStrike" u="none">
              <a:solidFill>
                <a:srgbClr val="000000"/>
              </a:solidFill>
              <a:uFillTx/>
              <a:latin typeface="Arial"/>
            </a:endParaRPr>
          </a:p>
        </p:txBody>
      </p:sp>
      <p:sp>
        <p:nvSpPr>
          <p:cNvPr id="406" name="CustomShape 3"/>
          <p:cNvSpPr/>
          <p:nvPr/>
        </p:nvSpPr>
        <p:spPr>
          <a:xfrm>
            <a:off x="10915920" y="6442560"/>
            <a:ext cx="1136520" cy="4100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tr-TR" sz="900" strike="noStrike" u="none">
                <a:solidFill>
                  <a:srgbClr val="bfbfbf"/>
                </a:solidFill>
                <a:uFillTx/>
                <a:latin typeface="Arial"/>
                <a:ea typeface="DejaVu Sans"/>
              </a:rPr>
              <a:t>HAVELSAN ÖZEL</a:t>
            </a:r>
            <a:endParaRPr b="0" lang="en-US" sz="900" strike="noStrike" u="none">
              <a:solidFill>
                <a:srgbClr val="000000"/>
              </a:solidFill>
              <a:uFillTx/>
              <a:latin typeface="Arial"/>
            </a:endParaRPr>
          </a:p>
          <a:p>
            <a:pPr algn="r" defTabSz="914400">
              <a:lnSpc>
                <a:spcPct val="100000"/>
              </a:lnSpc>
            </a:pPr>
            <a:r>
              <a:rPr b="0" lang="tr-TR" sz="1200" strike="noStrike" u="none">
                <a:solidFill>
                  <a:srgbClr val="000000"/>
                </a:solidFill>
                <a:uFillTx/>
                <a:latin typeface="Times New Roman"/>
                <a:ea typeface="DejaVu Sans"/>
              </a:rPr>
              <a:t> </a:t>
            </a:r>
            <a:endParaRPr b="0" lang="en-US" sz="1200" strike="noStrike" u="none">
              <a:solidFill>
                <a:srgbClr val="000000"/>
              </a:solidFill>
              <a:uFillTx/>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7" name="PlaceHolder 1"/>
          <p:cNvSpPr>
            <a:spLocks noGrp="1"/>
          </p:cNvSpPr>
          <p:nvPr>
            <p:ph type="title"/>
          </p:nvPr>
        </p:nvSpPr>
        <p:spPr>
          <a:xfrm>
            <a:off x="609480" y="273600"/>
            <a:ext cx="9666720" cy="58320"/>
          </a:xfrm>
          <a:prstGeom prst="rect">
            <a:avLst/>
          </a:prstGeom>
          <a:noFill/>
          <a:ln w="0">
            <a:noFill/>
          </a:ln>
        </p:spPr>
        <p:txBody>
          <a:bodyPr lIns="0" rIns="0" tIns="0" bIns="0" anchor="ctr">
            <a:noAutofit/>
          </a:bodyPr>
          <a:p>
            <a:pPr indent="0" defTabSz="914400">
              <a:lnSpc>
                <a:spcPct val="90000"/>
              </a:lnSpc>
              <a:buNone/>
              <a:tabLst>
                <a:tab algn="l" pos="0"/>
              </a:tabLst>
            </a:pPr>
            <a:r>
              <a:rPr b="0" lang="tr-TR" sz="3200" strike="noStrike" u="none">
                <a:solidFill>
                  <a:schemeClr val="dk1"/>
                </a:solidFill>
                <a:uFillTx/>
                <a:latin typeface="Arial"/>
                <a:ea typeface="DejaVu Sans"/>
              </a:rPr>
              <a:t>EKSEN Cloud Nedir?</a:t>
            </a:r>
            <a:endParaRPr b="0" lang="en-US" sz="3200" strike="noStrike" u="none">
              <a:solidFill>
                <a:srgbClr val="000000"/>
              </a:solidFill>
              <a:uFillTx/>
              <a:latin typeface="Arial"/>
            </a:endParaRPr>
          </a:p>
        </p:txBody>
      </p:sp>
      <p:sp>
        <p:nvSpPr>
          <p:cNvPr id="408" name="PlaceHolder 2"/>
          <p:cNvSpPr>
            <a:spLocks noGrp="1"/>
          </p:cNvSpPr>
          <p:nvPr>
            <p:ph type="subTitle"/>
          </p:nvPr>
        </p:nvSpPr>
        <p:spPr>
          <a:xfrm>
            <a:off x="786240" y="1005840"/>
            <a:ext cx="10544760" cy="3376800"/>
          </a:xfrm>
          <a:prstGeom prst="rect">
            <a:avLst/>
          </a:prstGeom>
          <a:noFill/>
          <a:ln w="0">
            <a:noFill/>
          </a:ln>
        </p:spPr>
        <p:txBody>
          <a:bodyPr lIns="0" rIns="0" tIns="0" bIns="0" anchor="t">
            <a:noAutofit/>
          </a:bodyPr>
          <a:p>
            <a:pPr marL="228600" indent="-228600" defTabSz="914400">
              <a:lnSpc>
                <a:spcPct val="90000"/>
              </a:lnSpc>
              <a:spcBef>
                <a:spcPts val="1001"/>
              </a:spcBef>
              <a:buClr>
                <a:srgbClr val="000000"/>
              </a:buClr>
              <a:buFont typeface="Arial"/>
              <a:buChar char="•"/>
            </a:pPr>
            <a:r>
              <a:rPr b="0" lang="tr-TR" sz="2400" strike="noStrike" u="none">
                <a:solidFill>
                  <a:schemeClr val="dk1"/>
                </a:solidFill>
                <a:uFillTx/>
                <a:latin typeface="Arial"/>
                <a:ea typeface="DejaVu Sans"/>
              </a:rPr>
              <a:t>Mikro servis mimarilerini tasarlamak, geliştirmek ve işletmek için kullanılan; EKSEN eko sistemi içinde yer alan bir dizi proje ve kütüphaneden oluşur. </a:t>
            </a:r>
            <a:endParaRPr b="0" lang="en-US" sz="2400" strike="noStrike" u="none">
              <a:solidFill>
                <a:srgbClr val="000000"/>
              </a:solidFill>
              <a:uFillTx/>
              <a:latin typeface="Arial"/>
            </a:endParaRPr>
          </a:p>
          <a:p>
            <a:pPr marL="228600" indent="-228600" defTabSz="914400">
              <a:lnSpc>
                <a:spcPct val="90000"/>
              </a:lnSpc>
              <a:spcBef>
                <a:spcPts val="1001"/>
              </a:spcBef>
              <a:buClr>
                <a:srgbClr val="000000"/>
              </a:buClr>
              <a:buFont typeface="Arial"/>
              <a:buChar char="•"/>
            </a:pPr>
            <a:r>
              <a:rPr b="0" lang="tr-TR" sz="2400" strike="noStrike" u="none">
                <a:solidFill>
                  <a:schemeClr val="dk1"/>
                </a:solidFill>
                <a:uFillTx/>
                <a:latin typeface="Arial"/>
                <a:ea typeface="DejaVu Sans"/>
              </a:rPr>
              <a:t>Dağıtık sistemlerin geliştirilmesi ve işletilmesi süreçlerini kolaylaştırmak amacıyla tasarlanmıştır ve genellikle mikro servis mimaride çalışan uygulamalar için kullanılır.</a:t>
            </a:r>
            <a:endParaRPr b="0" lang="en-US" sz="2400" strike="noStrike" u="none">
              <a:solidFill>
                <a:srgbClr val="000000"/>
              </a:solidFill>
              <a:uFillTx/>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9" name="PlaceHolder 1"/>
          <p:cNvSpPr>
            <a:spLocks noGrp="1"/>
          </p:cNvSpPr>
          <p:nvPr>
            <p:ph type="title"/>
          </p:nvPr>
        </p:nvSpPr>
        <p:spPr>
          <a:xfrm>
            <a:off x="609480" y="273600"/>
            <a:ext cx="9666720" cy="58320"/>
          </a:xfrm>
          <a:prstGeom prst="rect">
            <a:avLst/>
          </a:prstGeom>
          <a:noFill/>
          <a:ln w="0">
            <a:noFill/>
          </a:ln>
        </p:spPr>
        <p:txBody>
          <a:bodyPr lIns="0" rIns="0" tIns="0" bIns="0" anchor="ctr">
            <a:noAutofit/>
          </a:bodyPr>
          <a:p>
            <a:pPr indent="0" defTabSz="914400">
              <a:lnSpc>
                <a:spcPct val="90000"/>
              </a:lnSpc>
              <a:buNone/>
              <a:tabLst>
                <a:tab algn="l" pos="0"/>
              </a:tabLst>
            </a:pPr>
            <a:r>
              <a:rPr b="0" lang="tr-TR" sz="3200" strike="noStrike" u="none">
                <a:solidFill>
                  <a:schemeClr val="dk1"/>
                </a:solidFill>
                <a:uFillTx/>
                <a:latin typeface="Arial"/>
                <a:ea typeface="DejaVu Sans"/>
              </a:rPr>
              <a:t>Cloud Uygulamalarımız</a:t>
            </a:r>
            <a:endParaRPr b="0" lang="en-US" sz="3200" strike="noStrike" u="none">
              <a:solidFill>
                <a:srgbClr val="000000"/>
              </a:solidFill>
              <a:uFillTx/>
              <a:latin typeface="Arial"/>
            </a:endParaRPr>
          </a:p>
        </p:txBody>
      </p:sp>
      <p:sp>
        <p:nvSpPr>
          <p:cNvPr id="410" name="PlaceHolder 2"/>
          <p:cNvSpPr>
            <a:spLocks noGrp="1"/>
          </p:cNvSpPr>
          <p:nvPr>
            <p:ph type="subTitle"/>
          </p:nvPr>
        </p:nvSpPr>
        <p:spPr>
          <a:xfrm>
            <a:off x="785520" y="1001520"/>
            <a:ext cx="11109240" cy="5101920"/>
          </a:xfrm>
          <a:prstGeom prst="rect">
            <a:avLst/>
          </a:prstGeom>
          <a:noFill/>
          <a:ln w="0">
            <a:noFill/>
          </a:ln>
        </p:spPr>
        <p:txBody>
          <a:bodyPr lIns="0" rIns="0" tIns="0" bIns="0" anchor="t">
            <a:noAutofit/>
          </a:bodyPr>
          <a:p>
            <a:pPr marL="343080" indent="-343080" defTabSz="914400">
              <a:lnSpc>
                <a:spcPct val="90000"/>
              </a:lnSpc>
              <a:spcBef>
                <a:spcPts val="1001"/>
              </a:spcBef>
              <a:buClr>
                <a:srgbClr val="000000"/>
              </a:buClr>
              <a:buFont typeface="Arial"/>
              <a:buChar char="•"/>
            </a:pPr>
            <a:r>
              <a:rPr b="0" lang="tr-TR" sz="2400" strike="noStrike" u="none">
                <a:solidFill>
                  <a:schemeClr val="dk1"/>
                </a:solidFill>
                <a:uFillTx/>
                <a:latin typeface="Arial"/>
                <a:ea typeface="DejaVu Sans"/>
              </a:rPr>
              <a:t>Gateway</a:t>
            </a:r>
            <a:endParaRPr b="0" lang="en-US" sz="2400" strike="noStrike" u="none">
              <a:solidFill>
                <a:srgbClr val="000000"/>
              </a:solidFill>
              <a:uFillTx/>
              <a:latin typeface="Arial"/>
            </a:endParaRPr>
          </a:p>
          <a:p>
            <a:pPr marL="343080" indent="-343080" defTabSz="914400">
              <a:lnSpc>
                <a:spcPct val="90000"/>
              </a:lnSpc>
              <a:spcBef>
                <a:spcPts val="1001"/>
              </a:spcBef>
              <a:buClr>
                <a:srgbClr val="000000"/>
              </a:buClr>
              <a:buFont typeface="Arial"/>
              <a:buChar char="•"/>
            </a:pPr>
            <a:r>
              <a:rPr b="0" lang="tr-TR" sz="2400" strike="noStrike" u="none">
                <a:solidFill>
                  <a:schemeClr val="dk1"/>
                </a:solidFill>
                <a:uFillTx/>
                <a:latin typeface="Arial"/>
                <a:ea typeface="DejaVu Sans"/>
              </a:rPr>
              <a:t>Registry</a:t>
            </a:r>
            <a:endParaRPr b="0" lang="en-US" sz="2400" strike="noStrike" u="none">
              <a:solidFill>
                <a:srgbClr val="000000"/>
              </a:solidFill>
              <a:uFillTx/>
              <a:latin typeface="Arial"/>
            </a:endParaRPr>
          </a:p>
          <a:p>
            <a:pPr marL="343080" indent="-343080" defTabSz="914400">
              <a:lnSpc>
                <a:spcPct val="90000"/>
              </a:lnSpc>
              <a:spcBef>
                <a:spcPts val="1001"/>
              </a:spcBef>
              <a:buClr>
                <a:srgbClr val="000000"/>
              </a:buClr>
              <a:buFont typeface="Arial"/>
              <a:buChar char="•"/>
            </a:pPr>
            <a:r>
              <a:rPr b="0" lang="tr-TR" sz="2400" strike="noStrike" u="none">
                <a:solidFill>
                  <a:schemeClr val="dk1"/>
                </a:solidFill>
                <a:uFillTx/>
                <a:latin typeface="Arial"/>
                <a:ea typeface="DejaVu Sans"/>
              </a:rPr>
              <a:t>Config Server</a:t>
            </a:r>
            <a:endParaRPr b="0" lang="en-US" sz="2400" strike="noStrike" u="none">
              <a:solidFill>
                <a:srgbClr val="000000"/>
              </a:solidFill>
              <a:uFillTx/>
              <a:latin typeface="Arial"/>
            </a:endParaRPr>
          </a:p>
          <a:p>
            <a:pPr marL="343080" indent="-343080" defTabSz="914400">
              <a:lnSpc>
                <a:spcPct val="90000"/>
              </a:lnSpc>
              <a:spcBef>
                <a:spcPts val="1001"/>
              </a:spcBef>
              <a:buClr>
                <a:srgbClr val="000000"/>
              </a:buClr>
              <a:buFont typeface="Arial"/>
              <a:buChar char="•"/>
            </a:pPr>
            <a:r>
              <a:rPr b="0" lang="tr-TR" sz="2400" strike="noStrike" u="none">
                <a:solidFill>
                  <a:schemeClr val="dk1"/>
                </a:solidFill>
                <a:uFillTx/>
                <a:latin typeface="Arial"/>
                <a:ea typeface="DejaVu Sans"/>
              </a:rPr>
              <a:t>Javalt Monitoring</a:t>
            </a:r>
            <a:endParaRPr b="0" lang="en-US" sz="2400" strike="noStrike" u="none">
              <a:solidFill>
                <a:srgbClr val="000000"/>
              </a:solidFill>
              <a:uFillTx/>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1" name="PlaceHolder 1"/>
          <p:cNvSpPr>
            <a:spLocks noGrp="1"/>
          </p:cNvSpPr>
          <p:nvPr>
            <p:ph type="title"/>
          </p:nvPr>
        </p:nvSpPr>
        <p:spPr>
          <a:xfrm>
            <a:off x="286920" y="0"/>
            <a:ext cx="10020960" cy="518400"/>
          </a:xfrm>
          <a:prstGeom prst="rect">
            <a:avLst/>
          </a:prstGeom>
          <a:noFill/>
          <a:ln w="0">
            <a:noFill/>
          </a:ln>
        </p:spPr>
        <p:txBody>
          <a:bodyPr lIns="0" rIns="0" tIns="0" bIns="0" anchor="ctr">
            <a:noAutofit/>
          </a:bodyPr>
          <a:p>
            <a:pPr indent="0" defTabSz="914400">
              <a:lnSpc>
                <a:spcPct val="90000"/>
              </a:lnSpc>
              <a:buNone/>
              <a:tabLst>
                <a:tab algn="l" pos="0"/>
              </a:tabLst>
            </a:pPr>
            <a:r>
              <a:rPr b="0" lang="tr-TR" sz="3200" strike="noStrike" u="none">
                <a:solidFill>
                  <a:schemeClr val="dk1"/>
                </a:solidFill>
                <a:uFillTx/>
                <a:latin typeface="Arial"/>
                <a:ea typeface="DejaVu Sans"/>
              </a:rPr>
              <a:t>Cloud Topoloji</a:t>
            </a:r>
            <a:endParaRPr b="0" lang="en-US" sz="3200" strike="noStrike" u="none">
              <a:solidFill>
                <a:srgbClr val="000000"/>
              </a:solidFill>
              <a:uFillTx/>
              <a:latin typeface="Arial"/>
            </a:endParaRPr>
          </a:p>
        </p:txBody>
      </p:sp>
      <p:pic>
        <p:nvPicPr>
          <p:cNvPr id="412" name="" descr=""/>
          <p:cNvPicPr/>
          <p:nvPr/>
        </p:nvPicPr>
        <p:blipFill>
          <a:blip r:embed="rId1"/>
          <a:stretch/>
        </p:blipFill>
        <p:spPr>
          <a:xfrm>
            <a:off x="2125080" y="726120"/>
            <a:ext cx="7941240" cy="5379120"/>
          </a:xfrm>
          <a:prstGeom prst="rect">
            <a:avLst/>
          </a:prstGeom>
          <a:ln w="0">
            <a:noFill/>
          </a:ln>
        </p:spPr>
      </p:pic>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3" name="PlaceHolder 1"/>
          <p:cNvSpPr>
            <a:spLocks noGrp="1"/>
          </p:cNvSpPr>
          <p:nvPr>
            <p:ph type="title"/>
          </p:nvPr>
        </p:nvSpPr>
        <p:spPr>
          <a:xfrm>
            <a:off x="609480" y="273600"/>
            <a:ext cx="9666720" cy="58320"/>
          </a:xfrm>
          <a:prstGeom prst="rect">
            <a:avLst/>
          </a:prstGeom>
          <a:noFill/>
          <a:ln w="0">
            <a:noFill/>
          </a:ln>
        </p:spPr>
        <p:txBody>
          <a:bodyPr lIns="0" rIns="0" tIns="0" bIns="0" anchor="ctr">
            <a:noAutofit/>
          </a:bodyPr>
          <a:p>
            <a:pPr indent="0" defTabSz="914400">
              <a:lnSpc>
                <a:spcPct val="90000"/>
              </a:lnSpc>
              <a:buNone/>
              <a:tabLst>
                <a:tab algn="l" pos="0"/>
              </a:tabLst>
            </a:pPr>
            <a:r>
              <a:rPr b="0" lang="tr-TR" sz="3200" strike="noStrike" u="none">
                <a:solidFill>
                  <a:schemeClr val="dk1"/>
                </a:solidFill>
                <a:uFillTx/>
                <a:latin typeface="Arial"/>
                <a:ea typeface="DejaVu Sans"/>
              </a:rPr>
              <a:t>Gateway</a:t>
            </a:r>
            <a:endParaRPr b="0" lang="en-US" sz="3200" strike="noStrike" u="none">
              <a:solidFill>
                <a:srgbClr val="000000"/>
              </a:solidFill>
              <a:uFillTx/>
              <a:latin typeface="Arial"/>
            </a:endParaRPr>
          </a:p>
        </p:txBody>
      </p:sp>
      <p:pic>
        <p:nvPicPr>
          <p:cNvPr id="414" name="" descr=""/>
          <p:cNvPicPr/>
          <p:nvPr/>
        </p:nvPicPr>
        <p:blipFill>
          <a:blip r:embed="rId1"/>
          <a:stretch/>
        </p:blipFill>
        <p:spPr>
          <a:xfrm>
            <a:off x="1819800" y="897480"/>
            <a:ext cx="8551440" cy="4473000"/>
          </a:xfrm>
          <a:prstGeom prst="rect">
            <a:avLst/>
          </a:prstGeom>
          <a:ln w="0">
            <a:noFill/>
          </a:ln>
        </p:spPr>
      </p:pic>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5" name="PlaceHolder 1"/>
          <p:cNvSpPr>
            <a:spLocks noGrp="1"/>
          </p:cNvSpPr>
          <p:nvPr>
            <p:ph type="title"/>
          </p:nvPr>
        </p:nvSpPr>
        <p:spPr>
          <a:xfrm>
            <a:off x="609480" y="273600"/>
            <a:ext cx="9666720" cy="58320"/>
          </a:xfrm>
          <a:prstGeom prst="rect">
            <a:avLst/>
          </a:prstGeom>
          <a:noFill/>
          <a:ln w="0">
            <a:noFill/>
          </a:ln>
        </p:spPr>
        <p:txBody>
          <a:bodyPr lIns="0" rIns="0" tIns="0" bIns="0" anchor="ctr">
            <a:noAutofit/>
          </a:bodyPr>
          <a:p>
            <a:pPr indent="0" defTabSz="914400">
              <a:lnSpc>
                <a:spcPct val="90000"/>
              </a:lnSpc>
              <a:buNone/>
              <a:tabLst>
                <a:tab algn="l" pos="0"/>
              </a:tabLst>
            </a:pPr>
            <a:r>
              <a:rPr b="0" lang="tr-TR" sz="3200" strike="noStrike" u="none">
                <a:solidFill>
                  <a:schemeClr val="dk1"/>
                </a:solidFill>
                <a:uFillTx/>
                <a:latin typeface="Arial"/>
                <a:ea typeface="DejaVu Sans"/>
              </a:rPr>
              <a:t>Gateway Özellikleri</a:t>
            </a:r>
            <a:endParaRPr b="0" lang="en-US" sz="3200" strike="noStrike" u="none">
              <a:solidFill>
                <a:srgbClr val="000000"/>
              </a:solidFill>
              <a:uFillTx/>
              <a:latin typeface="Arial"/>
            </a:endParaRPr>
          </a:p>
        </p:txBody>
      </p:sp>
      <p:sp>
        <p:nvSpPr>
          <p:cNvPr id="416" name="PlaceHolder 2"/>
          <p:cNvSpPr>
            <a:spLocks noGrp="1"/>
          </p:cNvSpPr>
          <p:nvPr>
            <p:ph type="subTitle"/>
          </p:nvPr>
        </p:nvSpPr>
        <p:spPr>
          <a:xfrm>
            <a:off x="785520" y="1001520"/>
            <a:ext cx="11109240" cy="5101920"/>
          </a:xfrm>
          <a:prstGeom prst="rect">
            <a:avLst/>
          </a:prstGeom>
          <a:noFill/>
          <a:ln w="0">
            <a:noFill/>
          </a:ln>
        </p:spPr>
        <p:txBody>
          <a:bodyPr lIns="0" rIns="0" tIns="0" bIns="0" anchor="t">
            <a:noAutofit/>
          </a:bodyPr>
          <a:p>
            <a:pPr marL="343080" indent="-343080" defTabSz="914400">
              <a:lnSpc>
                <a:spcPct val="90000"/>
              </a:lnSpc>
              <a:spcBef>
                <a:spcPts val="1001"/>
              </a:spcBef>
              <a:buClr>
                <a:srgbClr val="000000"/>
              </a:buClr>
              <a:buFont typeface="Arial"/>
              <a:buChar char="•"/>
            </a:pPr>
            <a:r>
              <a:rPr b="0" lang="tr-TR" sz="2400" strike="noStrike" u="none">
                <a:solidFill>
                  <a:schemeClr val="dk1"/>
                </a:solidFill>
                <a:uFillTx/>
                <a:latin typeface="Arial"/>
                <a:ea typeface="DejaVu Sans"/>
              </a:rPr>
              <a:t>Yönlendirme (Routing)</a:t>
            </a:r>
            <a:endParaRPr b="0" lang="en-US" sz="2400" strike="noStrike" u="none">
              <a:solidFill>
                <a:srgbClr val="000000"/>
              </a:solidFill>
              <a:uFillTx/>
              <a:latin typeface="Arial"/>
            </a:endParaRPr>
          </a:p>
          <a:p>
            <a:pPr marL="343080" indent="-343080" defTabSz="914400">
              <a:lnSpc>
                <a:spcPct val="90000"/>
              </a:lnSpc>
              <a:spcBef>
                <a:spcPts val="1001"/>
              </a:spcBef>
              <a:buClr>
                <a:srgbClr val="000000"/>
              </a:buClr>
              <a:buFont typeface="Arial"/>
              <a:buChar char="•"/>
            </a:pPr>
            <a:r>
              <a:rPr b="0" lang="tr-TR" sz="2400" strike="noStrike" u="none">
                <a:solidFill>
                  <a:schemeClr val="dk1"/>
                </a:solidFill>
                <a:uFillTx/>
                <a:latin typeface="Arial"/>
                <a:ea typeface="DejaVu Sans"/>
              </a:rPr>
              <a:t>Filtreler (Filters)</a:t>
            </a:r>
            <a:endParaRPr b="0" lang="en-US" sz="2400" strike="noStrike" u="none">
              <a:solidFill>
                <a:srgbClr val="000000"/>
              </a:solidFill>
              <a:uFillTx/>
              <a:latin typeface="Arial"/>
            </a:endParaRPr>
          </a:p>
          <a:p>
            <a:pPr marL="343080" indent="-343080" defTabSz="914400">
              <a:lnSpc>
                <a:spcPct val="90000"/>
              </a:lnSpc>
              <a:spcBef>
                <a:spcPts val="1001"/>
              </a:spcBef>
              <a:buClr>
                <a:srgbClr val="000000"/>
              </a:buClr>
              <a:buFont typeface="Arial"/>
              <a:buChar char="•"/>
            </a:pPr>
            <a:r>
              <a:rPr b="0" lang="tr-TR" sz="2400" strike="noStrike" u="none">
                <a:solidFill>
                  <a:schemeClr val="dk1"/>
                </a:solidFill>
                <a:uFillTx/>
                <a:latin typeface="Arial"/>
                <a:ea typeface="DejaVu Sans"/>
              </a:rPr>
              <a:t>Yeniden Deneme (Retry)</a:t>
            </a:r>
            <a:endParaRPr b="0" lang="en-US" sz="2400" strike="noStrike" u="none">
              <a:solidFill>
                <a:srgbClr val="000000"/>
              </a:solidFill>
              <a:uFillTx/>
              <a:latin typeface="Arial"/>
            </a:endParaRPr>
          </a:p>
          <a:p>
            <a:pPr marL="343080" indent="-343080" defTabSz="914400">
              <a:lnSpc>
                <a:spcPct val="90000"/>
              </a:lnSpc>
              <a:spcBef>
                <a:spcPts val="1001"/>
              </a:spcBef>
              <a:buClr>
                <a:srgbClr val="000000"/>
              </a:buClr>
              <a:buFont typeface="Arial"/>
              <a:buChar char="•"/>
            </a:pPr>
            <a:r>
              <a:rPr b="0" lang="tr-TR" sz="2400" strike="noStrike" u="none">
                <a:solidFill>
                  <a:schemeClr val="dk1"/>
                </a:solidFill>
                <a:uFillTx/>
                <a:latin typeface="Arial"/>
                <a:ea typeface="DejaVu Sans"/>
              </a:rPr>
              <a:t>Yük Dengeleme (Load Balancing)</a:t>
            </a:r>
            <a:endParaRPr b="0" lang="en-US" sz="2400" strike="noStrike" u="none">
              <a:solidFill>
                <a:srgbClr val="000000"/>
              </a:solidFill>
              <a:uFillTx/>
              <a:latin typeface="Arial"/>
            </a:endParaRPr>
          </a:p>
          <a:p>
            <a:pPr marL="343080" indent="-343080" defTabSz="914400">
              <a:lnSpc>
                <a:spcPct val="90000"/>
              </a:lnSpc>
              <a:spcBef>
                <a:spcPts val="1001"/>
              </a:spcBef>
              <a:buClr>
                <a:srgbClr val="000000"/>
              </a:buClr>
              <a:buFont typeface="Arial"/>
              <a:buChar char="•"/>
            </a:pPr>
            <a:r>
              <a:rPr b="0" lang="tr-TR" sz="2400" strike="noStrike" u="none">
                <a:solidFill>
                  <a:schemeClr val="dk1"/>
                </a:solidFill>
                <a:uFillTx/>
                <a:latin typeface="Arial"/>
                <a:ea typeface="DejaVu Sans"/>
              </a:rPr>
              <a:t>Hedefe Göre Yönlendirme (Routing by Predicate)</a:t>
            </a:r>
            <a:endParaRPr b="0" lang="en-US" sz="2400" strike="noStrike" u="none">
              <a:solidFill>
                <a:srgbClr val="000000"/>
              </a:solidFill>
              <a:uFillTx/>
              <a:latin typeface="Arial"/>
            </a:endParaRPr>
          </a:p>
          <a:p>
            <a:pPr marL="343080" indent="-343080" defTabSz="914400">
              <a:lnSpc>
                <a:spcPct val="90000"/>
              </a:lnSpc>
              <a:spcBef>
                <a:spcPts val="1001"/>
              </a:spcBef>
              <a:buClr>
                <a:srgbClr val="000000"/>
              </a:buClr>
              <a:buFont typeface="Arial"/>
              <a:buChar char="•"/>
            </a:pPr>
            <a:r>
              <a:rPr b="0" lang="tr-TR" sz="2400" strike="noStrike" u="none">
                <a:solidFill>
                  <a:schemeClr val="dk1"/>
                </a:solidFill>
                <a:uFillTx/>
                <a:latin typeface="Arial"/>
                <a:ea typeface="DejaVu Sans"/>
              </a:rPr>
              <a:t>Dinamik Konfigürasyon (Dynamic Configuration)</a:t>
            </a:r>
            <a:endParaRPr b="0" lang="en-US" sz="2400" strike="noStrike" u="none">
              <a:solidFill>
                <a:srgbClr val="000000"/>
              </a:solidFill>
              <a:uFillTx/>
              <a:latin typeface="Arial"/>
            </a:endParaRPr>
          </a:p>
          <a:p>
            <a:pPr marL="343080" indent="-343080" defTabSz="914400">
              <a:lnSpc>
                <a:spcPct val="90000"/>
              </a:lnSpc>
              <a:spcBef>
                <a:spcPts val="1001"/>
              </a:spcBef>
              <a:buClr>
                <a:srgbClr val="000000"/>
              </a:buClr>
              <a:buFont typeface="Arial"/>
              <a:buChar char="•"/>
            </a:pPr>
            <a:r>
              <a:rPr b="0" lang="tr-TR" sz="2400" strike="noStrike" u="none">
                <a:solidFill>
                  <a:schemeClr val="dk1"/>
                </a:solidFill>
                <a:uFillTx/>
                <a:latin typeface="Arial"/>
                <a:ea typeface="DejaVu Sans"/>
              </a:rPr>
              <a:t>Özelleştirilebilirlik (Customization)</a:t>
            </a:r>
            <a:endParaRPr b="0" lang="en-US" sz="2400" strike="noStrike" u="none">
              <a:solidFill>
                <a:srgbClr val="000000"/>
              </a:solidFill>
              <a:uFillTx/>
              <a:latin typeface="Arial"/>
            </a:endParaRPr>
          </a:p>
          <a:p>
            <a:pPr marL="343080" indent="-343080" defTabSz="914400">
              <a:lnSpc>
                <a:spcPct val="90000"/>
              </a:lnSpc>
              <a:spcBef>
                <a:spcPts val="1001"/>
              </a:spcBef>
              <a:buClr>
                <a:srgbClr val="000000"/>
              </a:buClr>
              <a:buFont typeface="Arial"/>
              <a:buChar char="•"/>
            </a:pPr>
            <a:r>
              <a:rPr b="0" lang="tr-TR" sz="2400" strike="noStrike" u="none">
                <a:solidFill>
                  <a:schemeClr val="dk1"/>
                </a:solidFill>
                <a:uFillTx/>
                <a:latin typeface="Arial"/>
                <a:ea typeface="DejaVu Sans"/>
              </a:rPr>
              <a:t>Hız ve Ölçeklenebilirlik (Performance and Scalability)</a:t>
            </a:r>
            <a:endParaRPr b="0" lang="en-US" sz="2400" strike="noStrike" u="none">
              <a:solidFill>
                <a:srgbClr val="000000"/>
              </a:solidFill>
              <a:uFillTx/>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7" name="PlaceHolder 1"/>
          <p:cNvSpPr>
            <a:spLocks noGrp="1"/>
          </p:cNvSpPr>
          <p:nvPr>
            <p:ph type="title"/>
          </p:nvPr>
        </p:nvSpPr>
        <p:spPr>
          <a:xfrm>
            <a:off x="609480" y="273600"/>
            <a:ext cx="9666720" cy="58320"/>
          </a:xfrm>
          <a:prstGeom prst="rect">
            <a:avLst/>
          </a:prstGeom>
          <a:noFill/>
          <a:ln w="0">
            <a:noFill/>
          </a:ln>
        </p:spPr>
        <p:txBody>
          <a:bodyPr lIns="0" rIns="0" tIns="0" bIns="0" anchor="ctr">
            <a:noAutofit/>
          </a:bodyPr>
          <a:p>
            <a:pPr indent="0" defTabSz="914400">
              <a:lnSpc>
                <a:spcPct val="90000"/>
              </a:lnSpc>
              <a:buNone/>
              <a:tabLst>
                <a:tab algn="l" pos="0"/>
              </a:tabLst>
            </a:pPr>
            <a:r>
              <a:rPr b="0" lang="tr-TR" sz="3200" strike="noStrike" u="none">
                <a:solidFill>
                  <a:schemeClr val="dk1"/>
                </a:solidFill>
                <a:uFillTx/>
                <a:latin typeface="Arial"/>
                <a:ea typeface="DejaVu Sans"/>
              </a:rPr>
              <a:t>Registry Nedir?</a:t>
            </a:r>
            <a:endParaRPr b="0" lang="en-US" sz="3200" strike="noStrike" u="none">
              <a:solidFill>
                <a:srgbClr val="000000"/>
              </a:solidFill>
              <a:uFillTx/>
              <a:latin typeface="Arial"/>
            </a:endParaRPr>
          </a:p>
        </p:txBody>
      </p:sp>
      <p:sp>
        <p:nvSpPr>
          <p:cNvPr id="418" name="PlaceHolder 2"/>
          <p:cNvSpPr>
            <a:spLocks noGrp="1"/>
          </p:cNvSpPr>
          <p:nvPr>
            <p:ph type="subTitle"/>
          </p:nvPr>
        </p:nvSpPr>
        <p:spPr>
          <a:xfrm>
            <a:off x="786240" y="1005840"/>
            <a:ext cx="10544760" cy="3376800"/>
          </a:xfrm>
          <a:prstGeom prst="rect">
            <a:avLst/>
          </a:prstGeom>
          <a:noFill/>
          <a:ln w="0">
            <a:noFill/>
          </a:ln>
        </p:spPr>
        <p:txBody>
          <a:bodyPr lIns="0" rIns="0" tIns="0" bIns="0" anchor="t">
            <a:noAutofit/>
          </a:bodyPr>
          <a:p>
            <a:pPr marL="228600" indent="-228600" defTabSz="914400">
              <a:lnSpc>
                <a:spcPct val="90000"/>
              </a:lnSpc>
              <a:spcBef>
                <a:spcPts val="1001"/>
              </a:spcBef>
              <a:buClr>
                <a:srgbClr val="000000"/>
              </a:buClr>
              <a:buFont typeface="Arial"/>
              <a:buChar char="•"/>
            </a:pPr>
            <a:r>
              <a:rPr b="0" lang="tr-TR" sz="2400" strike="noStrike" u="none">
                <a:solidFill>
                  <a:schemeClr val="dk1"/>
                </a:solidFill>
                <a:uFillTx/>
                <a:latin typeface="Arial"/>
                <a:ea typeface="DejaVu Sans"/>
              </a:rPr>
              <a:t>Mikro servis ortamında uygulamaların hostname ve port bilgilerinin hard-coded yazılmadan bulunmasına ve birbirleri ile iletişim kurulmasına olanak sağlar. Spring Eureka kullanılmaktadır.</a:t>
            </a:r>
            <a:endParaRPr b="0" lang="en-US" sz="2400" strike="noStrike" u="none">
              <a:solidFill>
                <a:srgbClr val="000000"/>
              </a:solidFill>
              <a:uFillTx/>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9" name="PlaceHolder 1"/>
          <p:cNvSpPr>
            <a:spLocks noGrp="1"/>
          </p:cNvSpPr>
          <p:nvPr>
            <p:ph type="title"/>
          </p:nvPr>
        </p:nvSpPr>
        <p:spPr>
          <a:xfrm>
            <a:off x="609480" y="273600"/>
            <a:ext cx="9666720" cy="58320"/>
          </a:xfrm>
          <a:prstGeom prst="rect">
            <a:avLst/>
          </a:prstGeom>
          <a:noFill/>
          <a:ln w="0">
            <a:noFill/>
          </a:ln>
        </p:spPr>
        <p:txBody>
          <a:bodyPr lIns="0" rIns="0" tIns="0" bIns="0" anchor="ctr">
            <a:noAutofit/>
          </a:bodyPr>
          <a:p>
            <a:pPr indent="0" defTabSz="914400">
              <a:lnSpc>
                <a:spcPct val="90000"/>
              </a:lnSpc>
              <a:buNone/>
              <a:tabLst>
                <a:tab algn="l" pos="0"/>
              </a:tabLst>
            </a:pPr>
            <a:r>
              <a:rPr b="0" lang="tr-TR" sz="3200" strike="noStrike" u="none">
                <a:solidFill>
                  <a:schemeClr val="dk1"/>
                </a:solidFill>
                <a:uFillTx/>
                <a:latin typeface="Arial"/>
                <a:ea typeface="DejaVu Sans"/>
              </a:rPr>
              <a:t>Registry</a:t>
            </a:r>
            <a:endParaRPr b="0" lang="en-US" sz="3200" strike="noStrike" u="none">
              <a:solidFill>
                <a:srgbClr val="000000"/>
              </a:solidFill>
              <a:uFillTx/>
              <a:latin typeface="Arial"/>
            </a:endParaRPr>
          </a:p>
        </p:txBody>
      </p:sp>
      <p:pic>
        <p:nvPicPr>
          <p:cNvPr id="420" name="" descr=""/>
          <p:cNvPicPr/>
          <p:nvPr/>
        </p:nvPicPr>
        <p:blipFill>
          <a:blip r:embed="rId1"/>
          <a:stretch/>
        </p:blipFill>
        <p:spPr>
          <a:xfrm>
            <a:off x="1502280" y="892080"/>
            <a:ext cx="9186480" cy="4782960"/>
          </a:xfrm>
          <a:prstGeom prst="rect">
            <a:avLst/>
          </a:prstGeom>
          <a:ln w="0">
            <a:noFill/>
          </a:ln>
        </p:spPr>
      </p:pic>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1" name="PlaceHolder 1"/>
          <p:cNvSpPr>
            <a:spLocks noGrp="1"/>
          </p:cNvSpPr>
          <p:nvPr>
            <p:ph type="title"/>
          </p:nvPr>
        </p:nvSpPr>
        <p:spPr>
          <a:xfrm>
            <a:off x="609480" y="273600"/>
            <a:ext cx="9666720" cy="58320"/>
          </a:xfrm>
          <a:prstGeom prst="rect">
            <a:avLst/>
          </a:prstGeom>
          <a:noFill/>
          <a:ln w="0">
            <a:noFill/>
          </a:ln>
        </p:spPr>
        <p:txBody>
          <a:bodyPr lIns="0" rIns="0" tIns="0" bIns="0" anchor="ctr">
            <a:noAutofit/>
          </a:bodyPr>
          <a:p>
            <a:pPr indent="0" defTabSz="914400">
              <a:lnSpc>
                <a:spcPct val="90000"/>
              </a:lnSpc>
              <a:buNone/>
              <a:tabLst>
                <a:tab algn="l" pos="0"/>
              </a:tabLst>
            </a:pPr>
            <a:r>
              <a:rPr b="0" lang="tr-TR" sz="3200" strike="noStrike" u="none">
                <a:solidFill>
                  <a:schemeClr val="dk1"/>
                </a:solidFill>
                <a:uFillTx/>
                <a:latin typeface="Arial"/>
                <a:ea typeface="DejaVu Sans"/>
              </a:rPr>
              <a:t>Registry</a:t>
            </a:r>
            <a:endParaRPr b="0" lang="en-US" sz="3200" strike="noStrike" u="none">
              <a:solidFill>
                <a:srgbClr val="000000"/>
              </a:solidFill>
              <a:uFillTx/>
              <a:latin typeface="Arial"/>
            </a:endParaRPr>
          </a:p>
        </p:txBody>
      </p:sp>
      <p:pic>
        <p:nvPicPr>
          <p:cNvPr id="422" name="" descr=""/>
          <p:cNvPicPr/>
          <p:nvPr/>
        </p:nvPicPr>
        <p:blipFill>
          <a:blip r:embed="rId1"/>
          <a:stretch/>
        </p:blipFill>
        <p:spPr>
          <a:xfrm>
            <a:off x="1039320" y="834840"/>
            <a:ext cx="10112760" cy="4879440"/>
          </a:xfrm>
          <a:prstGeom prst="rect">
            <a:avLst/>
          </a:prstGeom>
          <a:ln w="0">
            <a:noFill/>
          </a:ln>
        </p:spPr>
      </p:pic>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3" name="PlaceHolder 1"/>
          <p:cNvSpPr>
            <a:spLocks noGrp="1"/>
          </p:cNvSpPr>
          <p:nvPr>
            <p:ph type="title"/>
          </p:nvPr>
        </p:nvSpPr>
        <p:spPr>
          <a:xfrm>
            <a:off x="609480" y="273600"/>
            <a:ext cx="9666720" cy="58320"/>
          </a:xfrm>
          <a:prstGeom prst="rect">
            <a:avLst/>
          </a:prstGeom>
          <a:noFill/>
          <a:ln w="0">
            <a:noFill/>
          </a:ln>
        </p:spPr>
        <p:txBody>
          <a:bodyPr lIns="0" rIns="0" tIns="0" bIns="0" anchor="ctr">
            <a:noAutofit/>
          </a:bodyPr>
          <a:p>
            <a:pPr indent="0" defTabSz="914400">
              <a:lnSpc>
                <a:spcPct val="90000"/>
              </a:lnSpc>
              <a:buNone/>
              <a:tabLst>
                <a:tab algn="l" pos="0"/>
              </a:tabLst>
            </a:pPr>
            <a:r>
              <a:rPr b="0" lang="tr-TR" sz="3200" strike="noStrike" u="none">
                <a:solidFill>
                  <a:schemeClr val="dk1"/>
                </a:solidFill>
                <a:uFillTx/>
                <a:latin typeface="Arial"/>
                <a:ea typeface="DejaVu Sans"/>
              </a:rPr>
              <a:t>Registry Özellikleri</a:t>
            </a:r>
            <a:endParaRPr b="0" lang="en-US" sz="3200" strike="noStrike" u="none">
              <a:solidFill>
                <a:srgbClr val="000000"/>
              </a:solidFill>
              <a:uFillTx/>
              <a:latin typeface="Arial"/>
            </a:endParaRPr>
          </a:p>
        </p:txBody>
      </p:sp>
      <p:sp>
        <p:nvSpPr>
          <p:cNvPr id="424" name="PlaceHolder 2"/>
          <p:cNvSpPr>
            <a:spLocks noGrp="1"/>
          </p:cNvSpPr>
          <p:nvPr>
            <p:ph type="subTitle"/>
          </p:nvPr>
        </p:nvSpPr>
        <p:spPr>
          <a:xfrm>
            <a:off x="785520" y="1001520"/>
            <a:ext cx="11109240" cy="5101920"/>
          </a:xfrm>
          <a:prstGeom prst="rect">
            <a:avLst/>
          </a:prstGeom>
          <a:noFill/>
          <a:ln w="0">
            <a:noFill/>
          </a:ln>
        </p:spPr>
        <p:txBody>
          <a:bodyPr lIns="0" rIns="0" tIns="0" bIns="0" anchor="t">
            <a:noAutofit/>
          </a:bodyPr>
          <a:p>
            <a:pPr marL="343080" indent="-343080" defTabSz="914400">
              <a:lnSpc>
                <a:spcPct val="90000"/>
              </a:lnSpc>
              <a:spcBef>
                <a:spcPts val="1001"/>
              </a:spcBef>
              <a:buClr>
                <a:srgbClr val="000000"/>
              </a:buClr>
              <a:buFont typeface="Arial"/>
              <a:buChar char="•"/>
            </a:pPr>
            <a:r>
              <a:rPr b="0" lang="tr-TR" sz="2400" strike="noStrike" u="none">
                <a:solidFill>
                  <a:schemeClr val="dk1"/>
                </a:solidFill>
                <a:uFillTx/>
                <a:latin typeface="Arial"/>
                <a:ea typeface="DejaVu Sans"/>
              </a:rPr>
              <a:t>Hizmet Kayıt ve Keşif (Service Registration and Discovery)</a:t>
            </a:r>
            <a:endParaRPr b="0" lang="en-US" sz="2400" strike="noStrike" u="none">
              <a:solidFill>
                <a:srgbClr val="000000"/>
              </a:solidFill>
              <a:uFillTx/>
              <a:latin typeface="Arial"/>
            </a:endParaRPr>
          </a:p>
          <a:p>
            <a:pPr marL="343080" indent="-343080" defTabSz="914400">
              <a:lnSpc>
                <a:spcPct val="90000"/>
              </a:lnSpc>
              <a:spcBef>
                <a:spcPts val="1001"/>
              </a:spcBef>
              <a:buClr>
                <a:srgbClr val="000000"/>
              </a:buClr>
              <a:buFont typeface="Arial"/>
              <a:buChar char="•"/>
            </a:pPr>
            <a:r>
              <a:rPr b="0" lang="tr-TR" sz="2400" strike="noStrike" u="none">
                <a:solidFill>
                  <a:schemeClr val="dk1"/>
                </a:solidFill>
                <a:uFillTx/>
                <a:latin typeface="Arial"/>
                <a:ea typeface="DejaVu Sans"/>
              </a:rPr>
              <a:t>Hizmet Durumu İzleme (Health Monitoring)</a:t>
            </a:r>
            <a:endParaRPr b="0" lang="en-US" sz="2400" strike="noStrike" u="none">
              <a:solidFill>
                <a:srgbClr val="000000"/>
              </a:solidFill>
              <a:uFillTx/>
              <a:latin typeface="Arial"/>
            </a:endParaRPr>
          </a:p>
          <a:p>
            <a:pPr marL="343080" indent="-343080" defTabSz="914400">
              <a:lnSpc>
                <a:spcPct val="90000"/>
              </a:lnSpc>
              <a:spcBef>
                <a:spcPts val="1001"/>
              </a:spcBef>
              <a:buClr>
                <a:srgbClr val="000000"/>
              </a:buClr>
              <a:buFont typeface="Arial"/>
              <a:buChar char="•"/>
            </a:pPr>
            <a:r>
              <a:rPr b="0" lang="tr-TR" sz="2400" strike="noStrike" u="none">
                <a:solidFill>
                  <a:schemeClr val="dk1"/>
                </a:solidFill>
                <a:uFillTx/>
                <a:latin typeface="Arial"/>
                <a:ea typeface="DejaVu Sans"/>
              </a:rPr>
              <a:t>Self-Preservation Mekanizması (Uygulamayı bir süre koruma)</a:t>
            </a:r>
            <a:endParaRPr b="0" lang="en-US" sz="2400" strike="noStrike" u="none">
              <a:solidFill>
                <a:srgbClr val="000000"/>
              </a:solidFill>
              <a:uFillTx/>
              <a:latin typeface="Arial"/>
            </a:endParaRPr>
          </a:p>
          <a:p>
            <a:pPr marL="343080" indent="-343080" defTabSz="914400">
              <a:lnSpc>
                <a:spcPct val="90000"/>
              </a:lnSpc>
              <a:spcBef>
                <a:spcPts val="1001"/>
              </a:spcBef>
              <a:buClr>
                <a:srgbClr val="000000"/>
              </a:buClr>
              <a:buFont typeface="Arial"/>
              <a:buChar char="•"/>
            </a:pPr>
            <a:r>
              <a:rPr b="0" lang="tr-TR" sz="2400" strike="noStrike" u="none">
                <a:solidFill>
                  <a:schemeClr val="dk1"/>
                </a:solidFill>
                <a:uFillTx/>
                <a:latin typeface="Arial"/>
                <a:ea typeface="DejaVu Sans"/>
              </a:rPr>
              <a:t>Özelleştirilebilir Filtreler ve Stratejiler</a:t>
            </a:r>
            <a:endParaRPr b="0" lang="en-US" sz="2400" strike="noStrike" u="none">
              <a:solidFill>
                <a:srgbClr val="000000"/>
              </a:solidFill>
              <a:uFillTx/>
              <a:latin typeface="Arial"/>
            </a:endParaRPr>
          </a:p>
          <a:p>
            <a:pPr marL="343080" indent="-343080" defTabSz="914400">
              <a:lnSpc>
                <a:spcPct val="90000"/>
              </a:lnSpc>
              <a:spcBef>
                <a:spcPts val="1001"/>
              </a:spcBef>
              <a:buClr>
                <a:srgbClr val="000000"/>
              </a:buClr>
              <a:buFont typeface="Arial"/>
              <a:buChar char="•"/>
            </a:pPr>
            <a:r>
              <a:rPr b="0" lang="tr-TR" sz="2400" strike="noStrike" u="none">
                <a:solidFill>
                  <a:schemeClr val="dk1"/>
                </a:solidFill>
                <a:uFillTx/>
                <a:latin typeface="Arial"/>
                <a:ea typeface="DejaVu Sans"/>
              </a:rPr>
              <a:t>Uyumluluk ve Entegrasyon</a:t>
            </a:r>
            <a:endParaRPr b="0" lang="en-US" sz="2400" strike="noStrike" u="none">
              <a:solidFill>
                <a:srgbClr val="000000"/>
              </a:solidFill>
              <a:uFillTx/>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5" name="PlaceHolder 1"/>
          <p:cNvSpPr>
            <a:spLocks noGrp="1"/>
          </p:cNvSpPr>
          <p:nvPr>
            <p:ph type="title"/>
          </p:nvPr>
        </p:nvSpPr>
        <p:spPr>
          <a:xfrm>
            <a:off x="609480" y="273600"/>
            <a:ext cx="9666720" cy="58320"/>
          </a:xfrm>
          <a:prstGeom prst="rect">
            <a:avLst/>
          </a:prstGeom>
          <a:noFill/>
          <a:ln w="0">
            <a:noFill/>
          </a:ln>
        </p:spPr>
        <p:txBody>
          <a:bodyPr lIns="0" rIns="0" tIns="0" bIns="0" anchor="ctr">
            <a:noAutofit/>
          </a:bodyPr>
          <a:p>
            <a:pPr indent="0" defTabSz="914400">
              <a:lnSpc>
                <a:spcPct val="90000"/>
              </a:lnSpc>
              <a:buNone/>
              <a:tabLst>
                <a:tab algn="l" pos="0"/>
              </a:tabLst>
            </a:pPr>
            <a:r>
              <a:rPr b="0" lang="tr-TR" sz="3200" strike="noStrike" u="none">
                <a:solidFill>
                  <a:schemeClr val="dk1"/>
                </a:solidFill>
                <a:uFillTx/>
                <a:latin typeface="Arial"/>
                <a:ea typeface="DejaVu Sans"/>
              </a:rPr>
              <a:t>Javalt Monitoring Nedir?</a:t>
            </a:r>
            <a:endParaRPr b="0" lang="en-US" sz="3200" strike="noStrike" u="none">
              <a:solidFill>
                <a:srgbClr val="000000"/>
              </a:solidFill>
              <a:uFillTx/>
              <a:latin typeface="Arial"/>
            </a:endParaRPr>
          </a:p>
        </p:txBody>
      </p:sp>
      <p:sp>
        <p:nvSpPr>
          <p:cNvPr id="426" name="PlaceHolder 2"/>
          <p:cNvSpPr>
            <a:spLocks noGrp="1"/>
          </p:cNvSpPr>
          <p:nvPr>
            <p:ph type="subTitle"/>
          </p:nvPr>
        </p:nvSpPr>
        <p:spPr>
          <a:xfrm>
            <a:off x="786240" y="1005840"/>
            <a:ext cx="10544760" cy="3376800"/>
          </a:xfrm>
          <a:prstGeom prst="rect">
            <a:avLst/>
          </a:prstGeom>
          <a:noFill/>
          <a:ln w="0">
            <a:noFill/>
          </a:ln>
        </p:spPr>
        <p:txBody>
          <a:bodyPr lIns="0" rIns="0" tIns="0" bIns="0" anchor="t">
            <a:noAutofit/>
          </a:bodyPr>
          <a:p>
            <a:pPr indent="0" defTabSz="914400">
              <a:lnSpc>
                <a:spcPct val="90000"/>
              </a:lnSpc>
              <a:spcBef>
                <a:spcPts val="1001"/>
              </a:spcBef>
              <a:buNone/>
              <a:tabLst>
                <a:tab algn="l" pos="0"/>
              </a:tabLst>
            </a:pPr>
            <a:r>
              <a:rPr b="0" lang="tr-TR" sz="2400" strike="noStrike" u="none">
                <a:solidFill>
                  <a:schemeClr val="dk1"/>
                </a:solidFill>
                <a:uFillTx/>
                <a:latin typeface="Arial"/>
                <a:ea typeface="DejaVu Sans"/>
              </a:rPr>
              <a:t>Spring Boot tabanlı mikro servislerin ve uygulamaların merkezi bir yönetim ve izleme aracıdır.</a:t>
            </a:r>
            <a:endParaRPr b="0" lang="en-US" sz="2400" strike="noStrike" u="none">
              <a:solidFill>
                <a:srgbClr val="000000"/>
              </a:solidFill>
              <a:uFillTx/>
              <a:latin typeface="Arial"/>
            </a:endParaRPr>
          </a:p>
        </p:txBody>
      </p:sp>
      <p:pic>
        <p:nvPicPr>
          <p:cNvPr id="427" name="" descr=""/>
          <p:cNvPicPr/>
          <p:nvPr/>
        </p:nvPicPr>
        <p:blipFill>
          <a:blip r:embed="rId1"/>
          <a:stretch/>
        </p:blipFill>
        <p:spPr>
          <a:xfrm>
            <a:off x="1541880" y="1725120"/>
            <a:ext cx="9090720" cy="4599720"/>
          </a:xfrm>
          <a:prstGeom prst="rect">
            <a:avLst/>
          </a:prstGeom>
          <a:ln w="0">
            <a:noFill/>
          </a:ln>
        </p:spPr>
      </p:pic>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8" name="PlaceHolder 1"/>
          <p:cNvSpPr>
            <a:spLocks noGrp="1"/>
          </p:cNvSpPr>
          <p:nvPr>
            <p:ph type="title"/>
          </p:nvPr>
        </p:nvSpPr>
        <p:spPr>
          <a:xfrm>
            <a:off x="609480" y="273600"/>
            <a:ext cx="9666720" cy="58320"/>
          </a:xfrm>
          <a:prstGeom prst="rect">
            <a:avLst/>
          </a:prstGeom>
          <a:noFill/>
          <a:ln w="0">
            <a:noFill/>
          </a:ln>
        </p:spPr>
        <p:txBody>
          <a:bodyPr lIns="0" rIns="0" tIns="0" bIns="0" anchor="ctr">
            <a:noAutofit/>
          </a:bodyPr>
          <a:p>
            <a:pPr indent="0" defTabSz="914400">
              <a:lnSpc>
                <a:spcPct val="90000"/>
              </a:lnSpc>
              <a:buNone/>
              <a:tabLst>
                <a:tab algn="l" pos="0"/>
              </a:tabLst>
            </a:pPr>
            <a:r>
              <a:rPr b="0" lang="tr-TR" sz="3200" strike="noStrike" u="none">
                <a:solidFill>
                  <a:schemeClr val="dk1"/>
                </a:solidFill>
                <a:uFillTx/>
                <a:latin typeface="Arial"/>
                <a:ea typeface="DejaVu Sans"/>
              </a:rPr>
              <a:t>Javalt Monitoring Özellikleri</a:t>
            </a:r>
            <a:endParaRPr b="0" lang="en-US" sz="3200" strike="noStrike" u="none">
              <a:solidFill>
                <a:srgbClr val="000000"/>
              </a:solidFill>
              <a:uFillTx/>
              <a:latin typeface="Arial"/>
            </a:endParaRPr>
          </a:p>
        </p:txBody>
      </p:sp>
      <p:sp>
        <p:nvSpPr>
          <p:cNvPr id="429" name="PlaceHolder 2"/>
          <p:cNvSpPr>
            <a:spLocks noGrp="1"/>
          </p:cNvSpPr>
          <p:nvPr>
            <p:ph type="subTitle"/>
          </p:nvPr>
        </p:nvSpPr>
        <p:spPr>
          <a:xfrm>
            <a:off x="785520" y="1001520"/>
            <a:ext cx="11109240" cy="5101920"/>
          </a:xfrm>
          <a:prstGeom prst="rect">
            <a:avLst/>
          </a:prstGeom>
          <a:noFill/>
          <a:ln w="0">
            <a:noFill/>
          </a:ln>
        </p:spPr>
        <p:txBody>
          <a:bodyPr lIns="0" rIns="0" tIns="0" bIns="0" anchor="t">
            <a:noAutofit/>
          </a:bodyPr>
          <a:p>
            <a:pPr marL="343080" indent="-343080" defTabSz="914400">
              <a:lnSpc>
                <a:spcPct val="90000"/>
              </a:lnSpc>
              <a:spcBef>
                <a:spcPts val="1001"/>
              </a:spcBef>
              <a:buClr>
                <a:srgbClr val="000000"/>
              </a:buClr>
              <a:buFont typeface="Arial"/>
              <a:buChar char="•"/>
            </a:pPr>
            <a:r>
              <a:rPr b="0" lang="tr-TR" sz="2400" strike="noStrike" u="none">
                <a:solidFill>
                  <a:schemeClr val="dk1"/>
                </a:solidFill>
                <a:uFillTx/>
                <a:latin typeface="Arial"/>
                <a:ea typeface="DejaVu Sans"/>
              </a:rPr>
              <a:t>Uygulama Durumu İzleme</a:t>
            </a:r>
            <a:endParaRPr b="0" lang="en-US" sz="2400" strike="noStrike" u="none">
              <a:solidFill>
                <a:srgbClr val="000000"/>
              </a:solidFill>
              <a:uFillTx/>
              <a:latin typeface="Arial"/>
            </a:endParaRPr>
          </a:p>
          <a:p>
            <a:pPr marL="343080" indent="-343080" defTabSz="914400">
              <a:lnSpc>
                <a:spcPct val="90000"/>
              </a:lnSpc>
              <a:spcBef>
                <a:spcPts val="1001"/>
              </a:spcBef>
              <a:buClr>
                <a:srgbClr val="000000"/>
              </a:buClr>
              <a:buFont typeface="Arial"/>
              <a:buChar char="•"/>
            </a:pPr>
            <a:r>
              <a:rPr b="0" lang="tr-TR" sz="2400" strike="noStrike" u="none">
                <a:solidFill>
                  <a:schemeClr val="dk1"/>
                </a:solidFill>
                <a:uFillTx/>
                <a:latin typeface="Arial"/>
                <a:ea typeface="DejaVu Sans"/>
              </a:rPr>
              <a:t>Merkezi Log İzleme</a:t>
            </a:r>
            <a:endParaRPr b="0" lang="en-US" sz="2400" strike="noStrike" u="none">
              <a:solidFill>
                <a:srgbClr val="000000"/>
              </a:solidFill>
              <a:uFillTx/>
              <a:latin typeface="Arial"/>
            </a:endParaRPr>
          </a:p>
          <a:p>
            <a:pPr marL="343080" indent="-343080" defTabSz="914400">
              <a:lnSpc>
                <a:spcPct val="90000"/>
              </a:lnSpc>
              <a:spcBef>
                <a:spcPts val="1001"/>
              </a:spcBef>
              <a:buClr>
                <a:srgbClr val="000000"/>
              </a:buClr>
              <a:buFont typeface="Arial"/>
              <a:buChar char="•"/>
            </a:pPr>
            <a:r>
              <a:rPr b="0" lang="tr-TR" sz="2400" strike="noStrike" u="none">
                <a:solidFill>
                  <a:schemeClr val="dk1"/>
                </a:solidFill>
                <a:uFillTx/>
                <a:latin typeface="Arial"/>
                <a:ea typeface="DejaVu Sans"/>
              </a:rPr>
              <a:t>Uygulama Detayları ve Metrikler</a:t>
            </a:r>
            <a:endParaRPr b="0" lang="en-US" sz="2400" strike="noStrike" u="none">
              <a:solidFill>
                <a:srgbClr val="000000"/>
              </a:solidFill>
              <a:uFillTx/>
              <a:latin typeface="Arial"/>
            </a:endParaRPr>
          </a:p>
          <a:p>
            <a:pPr marL="343080" indent="-343080" defTabSz="914400">
              <a:lnSpc>
                <a:spcPct val="90000"/>
              </a:lnSpc>
              <a:spcBef>
                <a:spcPts val="1001"/>
              </a:spcBef>
              <a:buClr>
                <a:srgbClr val="000000"/>
              </a:buClr>
              <a:buFont typeface="Arial"/>
              <a:buChar char="•"/>
            </a:pPr>
            <a:r>
              <a:rPr b="0" lang="tr-TR" sz="2400" strike="noStrike" u="none">
                <a:solidFill>
                  <a:schemeClr val="dk1"/>
                </a:solidFill>
                <a:uFillTx/>
                <a:latin typeface="Arial"/>
                <a:ea typeface="DejaVu Sans"/>
              </a:rPr>
              <a:t>Uygulama Yeniden Başlatma</a:t>
            </a:r>
            <a:endParaRPr b="0" lang="en-US" sz="2400" strike="noStrike" u="none">
              <a:solidFill>
                <a:srgbClr val="000000"/>
              </a:solidFill>
              <a:uFillTx/>
              <a:latin typeface="Arial"/>
            </a:endParaRPr>
          </a:p>
          <a:p>
            <a:pPr marL="343080" indent="-343080" defTabSz="914400">
              <a:lnSpc>
                <a:spcPct val="90000"/>
              </a:lnSpc>
              <a:spcBef>
                <a:spcPts val="1001"/>
              </a:spcBef>
              <a:buClr>
                <a:srgbClr val="000000"/>
              </a:buClr>
              <a:buFont typeface="Arial"/>
              <a:buChar char="•"/>
            </a:pPr>
            <a:r>
              <a:rPr b="0" lang="tr-TR" sz="2400" strike="noStrike" u="none">
                <a:solidFill>
                  <a:schemeClr val="dk1"/>
                </a:solidFill>
                <a:uFillTx/>
                <a:latin typeface="Arial"/>
                <a:ea typeface="DejaVu Sans"/>
              </a:rPr>
              <a:t>Uyarılar ve Bildirimler</a:t>
            </a:r>
            <a:endParaRPr b="0" lang="en-US" sz="2400" strike="noStrike" u="none">
              <a:solidFill>
                <a:srgbClr val="000000"/>
              </a:solidFill>
              <a:uFillTx/>
              <a:latin typeface="Arial"/>
            </a:endParaRPr>
          </a:p>
          <a:p>
            <a:pPr marL="343080" indent="-343080" defTabSz="914400">
              <a:lnSpc>
                <a:spcPct val="90000"/>
              </a:lnSpc>
              <a:spcBef>
                <a:spcPts val="1001"/>
              </a:spcBef>
              <a:buClr>
                <a:srgbClr val="000000"/>
              </a:buClr>
              <a:buFont typeface="Arial"/>
              <a:buChar char="•"/>
            </a:pPr>
            <a:r>
              <a:rPr b="0" lang="tr-TR" sz="2400" strike="noStrike" u="none">
                <a:solidFill>
                  <a:schemeClr val="dk1"/>
                </a:solidFill>
                <a:uFillTx/>
                <a:latin typeface="Arial"/>
                <a:ea typeface="DejaVu Sans"/>
              </a:rPr>
              <a:t>Uygulama Hızlı Bağlantıları</a:t>
            </a:r>
            <a:endParaRPr b="0" lang="en-US" sz="2400" strike="noStrike" u="none">
              <a:solidFill>
                <a:srgbClr val="000000"/>
              </a:solidFill>
              <a:uFillTx/>
              <a:latin typeface="Arial"/>
            </a:endParaRPr>
          </a:p>
          <a:p>
            <a:pPr marL="343080" indent="-343080" defTabSz="914400">
              <a:lnSpc>
                <a:spcPct val="90000"/>
              </a:lnSpc>
              <a:spcBef>
                <a:spcPts val="1001"/>
              </a:spcBef>
              <a:buClr>
                <a:srgbClr val="000000"/>
              </a:buClr>
              <a:buFont typeface="Arial"/>
              <a:buChar char="•"/>
            </a:pPr>
            <a:r>
              <a:rPr b="0" lang="tr-TR" sz="2400" strike="noStrike" u="none">
                <a:solidFill>
                  <a:schemeClr val="dk1"/>
                </a:solidFill>
                <a:uFillTx/>
                <a:latin typeface="Arial"/>
                <a:ea typeface="DejaVu Sans"/>
              </a:rPr>
              <a:t>Zaman Çizelgesi ve Geçmiş Kayıtlar</a:t>
            </a:r>
            <a:endParaRPr b="0" lang="en-US" sz="2400" strike="noStrike" u="none">
              <a:solidFill>
                <a:srgbClr val="000000"/>
              </a:solidFill>
              <a:uFillTx/>
              <a:latin typeface="Arial"/>
            </a:endParaRPr>
          </a:p>
          <a:p>
            <a:pPr marL="343080" indent="-343080" defTabSz="914400">
              <a:lnSpc>
                <a:spcPct val="90000"/>
              </a:lnSpc>
              <a:spcBef>
                <a:spcPts val="1001"/>
              </a:spcBef>
              <a:buClr>
                <a:srgbClr val="000000"/>
              </a:buClr>
              <a:buFont typeface="Arial"/>
              <a:buChar char="•"/>
            </a:pPr>
            <a:r>
              <a:rPr b="0" lang="tr-TR" sz="2400" strike="noStrike" u="none">
                <a:solidFill>
                  <a:schemeClr val="dk1"/>
                </a:solidFill>
                <a:uFillTx/>
                <a:latin typeface="Arial"/>
                <a:ea typeface="DejaVu Sans"/>
              </a:rPr>
              <a:t>Veritabanı Depolama</a:t>
            </a:r>
            <a:endParaRPr b="0" lang="en-US" sz="2400" strike="noStrike" u="none">
              <a:solidFill>
                <a:srgbClr val="000000"/>
              </a:solidFill>
              <a:uFillTx/>
              <a:latin typeface="Arial"/>
            </a:endParaRPr>
          </a:p>
          <a:p>
            <a:pPr marL="343080" indent="-343080" defTabSz="914400">
              <a:lnSpc>
                <a:spcPct val="90000"/>
              </a:lnSpc>
              <a:spcBef>
                <a:spcPts val="1001"/>
              </a:spcBef>
              <a:buClr>
                <a:srgbClr val="000000"/>
              </a:buClr>
              <a:buFont typeface="Arial"/>
              <a:buChar char="•"/>
            </a:pPr>
            <a:r>
              <a:rPr b="0" lang="tr-TR" sz="2400" strike="noStrike" u="none">
                <a:solidFill>
                  <a:schemeClr val="dk1"/>
                </a:solidFill>
                <a:uFillTx/>
                <a:latin typeface="Arial"/>
                <a:ea typeface="DejaVu Sans"/>
              </a:rPr>
              <a:t>Özelleştirme ve Entegrasyon</a:t>
            </a:r>
            <a:endParaRPr b="0" lang="en-US" sz="2400" strike="noStrike" u="none">
              <a:solidFill>
                <a:srgbClr val="000000"/>
              </a:solidFill>
              <a:uFillTx/>
              <a:latin typeface="Arial"/>
            </a:endParaRPr>
          </a:p>
        </p:txBody>
      </p:sp>
      <p:pic>
        <p:nvPicPr>
          <p:cNvPr id="430" name="" descr=""/>
          <p:cNvPicPr/>
          <p:nvPr/>
        </p:nvPicPr>
        <p:blipFill>
          <a:blip r:embed="rId1"/>
          <a:stretch/>
        </p:blipFill>
        <p:spPr>
          <a:xfrm>
            <a:off x="8112240" y="690480"/>
            <a:ext cx="2022120" cy="5412960"/>
          </a:xfrm>
          <a:prstGeom prst="rect">
            <a:avLst/>
          </a:prstGeom>
          <a:ln w="0">
            <a:solidFill>
              <a:srgbClr val="3465a4"/>
            </a:solidFill>
          </a:ln>
        </p:spPr>
      </p:pic>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1" name="PlaceHolder 1"/>
          <p:cNvSpPr>
            <a:spLocks noGrp="1"/>
          </p:cNvSpPr>
          <p:nvPr>
            <p:ph type="title"/>
          </p:nvPr>
        </p:nvSpPr>
        <p:spPr>
          <a:xfrm>
            <a:off x="609480" y="273600"/>
            <a:ext cx="9666720" cy="58320"/>
          </a:xfrm>
          <a:prstGeom prst="rect">
            <a:avLst/>
          </a:prstGeom>
          <a:noFill/>
          <a:ln w="0">
            <a:noFill/>
          </a:ln>
        </p:spPr>
        <p:txBody>
          <a:bodyPr lIns="0" rIns="0" tIns="0" bIns="0" anchor="ctr">
            <a:noAutofit/>
          </a:bodyPr>
          <a:p>
            <a:pPr indent="0" defTabSz="914400">
              <a:lnSpc>
                <a:spcPct val="90000"/>
              </a:lnSpc>
              <a:buNone/>
              <a:tabLst>
                <a:tab algn="l" pos="0"/>
              </a:tabLst>
            </a:pPr>
            <a:r>
              <a:rPr b="0" lang="tr-TR" sz="3200" strike="noStrike" u="none">
                <a:solidFill>
                  <a:schemeClr val="dk1"/>
                </a:solidFill>
                <a:uFillTx/>
                <a:latin typeface="Arial"/>
                <a:ea typeface="DejaVu Sans"/>
              </a:rPr>
              <a:t>Javalt Monitoring Özellikleri</a:t>
            </a:r>
            <a:endParaRPr b="0" lang="en-US" sz="3200" strike="noStrike" u="none">
              <a:solidFill>
                <a:srgbClr val="000000"/>
              </a:solidFill>
              <a:uFillTx/>
              <a:latin typeface="Arial"/>
            </a:endParaRPr>
          </a:p>
        </p:txBody>
      </p:sp>
      <p:sp>
        <p:nvSpPr>
          <p:cNvPr id="432" name="PlaceHolder 2"/>
          <p:cNvSpPr>
            <a:spLocks noGrp="1"/>
          </p:cNvSpPr>
          <p:nvPr>
            <p:ph type="subTitle"/>
          </p:nvPr>
        </p:nvSpPr>
        <p:spPr>
          <a:xfrm>
            <a:off x="785520" y="1001520"/>
            <a:ext cx="11109240" cy="5101920"/>
          </a:xfrm>
          <a:prstGeom prst="rect">
            <a:avLst/>
          </a:prstGeom>
          <a:noFill/>
          <a:ln w="0">
            <a:noFill/>
          </a:ln>
        </p:spPr>
        <p:txBody>
          <a:bodyPr lIns="0" rIns="0" tIns="0" bIns="0" anchor="t">
            <a:noAutofit/>
          </a:bodyPr>
          <a:p>
            <a:pPr marL="343080" indent="-343080" defTabSz="914400">
              <a:lnSpc>
                <a:spcPct val="90000"/>
              </a:lnSpc>
              <a:spcBef>
                <a:spcPts val="1001"/>
              </a:spcBef>
              <a:buClr>
                <a:srgbClr val="000000"/>
              </a:buClr>
              <a:buFont typeface="Arial"/>
              <a:buChar char="•"/>
            </a:pPr>
            <a:r>
              <a:rPr b="0" lang="tr-TR" sz="2400" strike="noStrike" u="none">
                <a:solidFill>
                  <a:schemeClr val="dk1"/>
                </a:solidFill>
                <a:uFillTx/>
                <a:latin typeface="Arial"/>
                <a:ea typeface="DejaVu Sans"/>
              </a:rPr>
              <a:t>Sağlanan Monitoring ekranı üzerinden farklı gözlemleme uygulamalarına tek ekrandan erişilebilir. (Örneğin Kibana, Kafka UI, Redis Insight, Jenkins)</a:t>
            </a:r>
            <a:endParaRPr b="0" lang="en-US" sz="2400" strike="noStrike" u="none">
              <a:solidFill>
                <a:srgbClr val="000000"/>
              </a:solidFill>
              <a:uFillTx/>
              <a:latin typeface="Arial"/>
            </a:endParaRPr>
          </a:p>
          <a:p>
            <a:pPr marL="343080" indent="-343080" defTabSz="914400">
              <a:lnSpc>
                <a:spcPct val="90000"/>
              </a:lnSpc>
              <a:spcBef>
                <a:spcPts val="1001"/>
              </a:spcBef>
              <a:buClr>
                <a:srgbClr val="000000"/>
              </a:buClr>
              <a:buFont typeface="Arial"/>
              <a:buChar char="•"/>
            </a:pPr>
            <a:r>
              <a:rPr b="0" lang="tr-TR" sz="2400" strike="noStrike" u="none">
                <a:solidFill>
                  <a:schemeClr val="dk1"/>
                </a:solidFill>
                <a:uFillTx/>
                <a:latin typeface="Arial"/>
                <a:ea typeface="DejaVu Sans"/>
              </a:rPr>
              <a:t>Instance bazında restart/shutdown</a:t>
            </a:r>
            <a:endParaRPr b="0" lang="en-US" sz="2400" strike="noStrike" u="none">
              <a:solidFill>
                <a:srgbClr val="000000"/>
              </a:solidFill>
              <a:uFillTx/>
              <a:latin typeface="Arial"/>
            </a:endParaRPr>
          </a:p>
          <a:p>
            <a:pPr marL="343080" indent="-343080" defTabSz="914400">
              <a:lnSpc>
                <a:spcPct val="90000"/>
              </a:lnSpc>
              <a:spcBef>
                <a:spcPts val="1001"/>
              </a:spcBef>
              <a:buClr>
                <a:srgbClr val="000000"/>
              </a:buClr>
              <a:buFont typeface="Arial"/>
              <a:buChar char="•"/>
            </a:pPr>
            <a:r>
              <a:rPr b="0" lang="tr-TR" sz="2400" strike="noStrike" u="none">
                <a:solidFill>
                  <a:schemeClr val="dk1"/>
                </a:solidFill>
                <a:uFillTx/>
                <a:latin typeface="Arial"/>
                <a:ea typeface="DejaVu Sans"/>
              </a:rPr>
              <a:t>Thread Dump</a:t>
            </a:r>
            <a:endParaRPr b="0" lang="en-US" sz="2400" strike="noStrike" u="none">
              <a:solidFill>
                <a:srgbClr val="000000"/>
              </a:solidFill>
              <a:uFillTx/>
              <a:latin typeface="Arial"/>
            </a:endParaRPr>
          </a:p>
          <a:p>
            <a:pPr marL="343080" indent="-343080" defTabSz="914400">
              <a:lnSpc>
                <a:spcPct val="90000"/>
              </a:lnSpc>
              <a:spcBef>
                <a:spcPts val="1001"/>
              </a:spcBef>
              <a:buClr>
                <a:srgbClr val="000000"/>
              </a:buClr>
              <a:buFont typeface="Arial"/>
              <a:buChar char="•"/>
            </a:pPr>
            <a:r>
              <a:rPr b="0" lang="tr-TR" sz="2400" strike="noStrike" u="none">
                <a:solidFill>
                  <a:schemeClr val="dk1"/>
                </a:solidFill>
                <a:uFillTx/>
                <a:latin typeface="Arial"/>
                <a:ea typeface="DejaVu Sans"/>
              </a:rPr>
              <a:t>Heap Dump</a:t>
            </a:r>
            <a:endParaRPr b="0" lang="en-US" sz="2400" strike="noStrike" u="none">
              <a:solidFill>
                <a:srgbClr val="000000"/>
              </a:solidFill>
              <a:uFillTx/>
              <a:latin typeface="Arial"/>
            </a:endParaRPr>
          </a:p>
          <a:p>
            <a:pPr marL="343080" indent="-343080" defTabSz="914400">
              <a:lnSpc>
                <a:spcPct val="90000"/>
              </a:lnSpc>
              <a:spcBef>
                <a:spcPts val="1001"/>
              </a:spcBef>
              <a:buClr>
                <a:srgbClr val="000000"/>
              </a:buClr>
              <a:buFont typeface="Arial"/>
              <a:buChar char="•"/>
            </a:pPr>
            <a:r>
              <a:rPr b="0" lang="tr-TR" sz="2400" strike="noStrike" u="none">
                <a:solidFill>
                  <a:schemeClr val="dk1"/>
                </a:solidFill>
                <a:uFillTx/>
                <a:latin typeface="Arial"/>
                <a:ea typeface="DejaVu Sans"/>
              </a:rPr>
              <a:t>HTTP Traces</a:t>
            </a:r>
            <a:endParaRPr b="0" lang="en-US" sz="2400" strike="noStrike" u="none">
              <a:solidFill>
                <a:srgbClr val="000000"/>
              </a:solidFill>
              <a:uFillTx/>
              <a:latin typeface="Arial"/>
            </a:endParaRPr>
          </a:p>
          <a:p>
            <a:pPr marL="343080" indent="-343080" defTabSz="914400">
              <a:lnSpc>
                <a:spcPct val="90000"/>
              </a:lnSpc>
              <a:spcBef>
                <a:spcPts val="1001"/>
              </a:spcBef>
              <a:buClr>
                <a:srgbClr val="000000"/>
              </a:buClr>
              <a:buFont typeface="Arial"/>
              <a:buChar char="•"/>
            </a:pPr>
            <a:r>
              <a:rPr b="0" lang="tr-TR" sz="2400" strike="noStrike" u="none">
                <a:solidFill>
                  <a:schemeClr val="dk1"/>
                </a:solidFill>
                <a:uFillTx/>
                <a:latin typeface="Arial"/>
                <a:ea typeface="DejaVu Sans"/>
              </a:rPr>
              <a:t>Cache temizleme</a:t>
            </a:r>
            <a:endParaRPr b="0" lang="en-US" sz="2400" strike="noStrike" u="none">
              <a:solidFill>
                <a:srgbClr val="000000"/>
              </a:solidFill>
              <a:uFillTx/>
              <a:latin typeface="Arial"/>
            </a:endParaRPr>
          </a:p>
        </p:txBody>
      </p:sp>
      <p:pic>
        <p:nvPicPr>
          <p:cNvPr id="433" name="" descr=""/>
          <p:cNvPicPr/>
          <p:nvPr/>
        </p:nvPicPr>
        <p:blipFill>
          <a:blip r:embed="rId1"/>
          <a:stretch/>
        </p:blipFill>
        <p:spPr>
          <a:xfrm>
            <a:off x="4556160" y="2365920"/>
            <a:ext cx="7094160" cy="3663360"/>
          </a:xfrm>
          <a:prstGeom prst="rect">
            <a:avLst/>
          </a:prstGeom>
          <a:ln w="0">
            <a:solidFill>
              <a:srgbClr val="3465a4"/>
            </a:solidFill>
          </a:ln>
        </p:spPr>
      </p:pic>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4" name="PlaceHolder 1"/>
          <p:cNvSpPr>
            <a:spLocks noGrp="1"/>
          </p:cNvSpPr>
          <p:nvPr>
            <p:ph type="title"/>
          </p:nvPr>
        </p:nvSpPr>
        <p:spPr>
          <a:xfrm>
            <a:off x="609480" y="273600"/>
            <a:ext cx="9666720" cy="58320"/>
          </a:xfrm>
          <a:prstGeom prst="rect">
            <a:avLst/>
          </a:prstGeom>
          <a:noFill/>
          <a:ln w="0">
            <a:noFill/>
          </a:ln>
        </p:spPr>
        <p:txBody>
          <a:bodyPr lIns="0" rIns="0" tIns="0" bIns="0" anchor="ctr">
            <a:noAutofit/>
          </a:bodyPr>
          <a:p>
            <a:pPr indent="0" defTabSz="914400">
              <a:lnSpc>
                <a:spcPct val="90000"/>
              </a:lnSpc>
              <a:buNone/>
              <a:tabLst>
                <a:tab algn="l" pos="0"/>
              </a:tabLst>
            </a:pPr>
            <a:r>
              <a:rPr b="0" lang="tr-TR" sz="3200" strike="noStrike" u="none">
                <a:solidFill>
                  <a:schemeClr val="dk1"/>
                </a:solidFill>
                <a:uFillTx/>
                <a:latin typeface="Arial"/>
                <a:ea typeface="DejaVu Sans"/>
              </a:rPr>
              <a:t>Config Server Nedir?</a:t>
            </a:r>
            <a:endParaRPr b="0" lang="en-US" sz="3200" strike="noStrike" u="none">
              <a:solidFill>
                <a:srgbClr val="000000"/>
              </a:solidFill>
              <a:uFillTx/>
              <a:latin typeface="Arial"/>
            </a:endParaRPr>
          </a:p>
        </p:txBody>
      </p:sp>
      <p:sp>
        <p:nvSpPr>
          <p:cNvPr id="435" name="PlaceHolder 2"/>
          <p:cNvSpPr>
            <a:spLocks noGrp="1"/>
          </p:cNvSpPr>
          <p:nvPr>
            <p:ph type="subTitle"/>
          </p:nvPr>
        </p:nvSpPr>
        <p:spPr>
          <a:xfrm>
            <a:off x="786240" y="1005840"/>
            <a:ext cx="10544760" cy="3376800"/>
          </a:xfrm>
          <a:prstGeom prst="rect">
            <a:avLst/>
          </a:prstGeom>
          <a:noFill/>
          <a:ln w="0">
            <a:noFill/>
          </a:ln>
        </p:spPr>
        <p:txBody>
          <a:bodyPr lIns="0" rIns="0" tIns="0" bIns="0" anchor="t">
            <a:noAutofit/>
          </a:bodyPr>
          <a:p>
            <a:pPr indent="0" defTabSz="914400">
              <a:lnSpc>
                <a:spcPct val="90000"/>
              </a:lnSpc>
              <a:spcBef>
                <a:spcPts val="1001"/>
              </a:spcBef>
              <a:buNone/>
              <a:tabLst>
                <a:tab algn="l" pos="0"/>
              </a:tabLst>
            </a:pPr>
            <a:r>
              <a:rPr b="0" lang="tr-TR" sz="2400" strike="noStrike" u="none">
                <a:solidFill>
                  <a:schemeClr val="dk1"/>
                </a:solidFill>
                <a:uFillTx/>
                <a:latin typeface="Arial"/>
                <a:ea typeface="DejaVu Sans"/>
              </a:rPr>
              <a:t>Gelişen dağıtık sistem mimarileri ile birlikte bir çok uygulama ve instance için konfigurasyonların tek bir ortamdan yönetilmesi ihtiyacı doğmuştur.</a:t>
            </a:r>
            <a:endParaRPr b="0" lang="en-US" sz="2400" strike="noStrike" u="none">
              <a:solidFill>
                <a:srgbClr val="000000"/>
              </a:solidFill>
              <a:uFillTx/>
              <a:latin typeface="Arial"/>
            </a:endParaRPr>
          </a:p>
          <a:p>
            <a:pPr indent="0" defTabSz="914400">
              <a:lnSpc>
                <a:spcPct val="90000"/>
              </a:lnSpc>
              <a:spcBef>
                <a:spcPts val="1001"/>
              </a:spcBef>
              <a:buNone/>
              <a:tabLst>
                <a:tab algn="l" pos="0"/>
              </a:tabLst>
            </a:pPr>
            <a:endParaRPr b="0" lang="en-US" sz="2400" strike="noStrike" u="none">
              <a:solidFill>
                <a:srgbClr val="000000"/>
              </a:solidFill>
              <a:uFillTx/>
              <a:latin typeface="Arial"/>
            </a:endParaRPr>
          </a:p>
          <a:p>
            <a:pPr indent="0" defTabSz="914400">
              <a:lnSpc>
                <a:spcPct val="90000"/>
              </a:lnSpc>
              <a:spcBef>
                <a:spcPts val="1001"/>
              </a:spcBef>
              <a:buNone/>
              <a:tabLst>
                <a:tab algn="l" pos="0"/>
              </a:tabLst>
            </a:pPr>
            <a:r>
              <a:rPr b="0" lang="tr-TR" sz="2400" strike="noStrike" u="none">
                <a:solidFill>
                  <a:schemeClr val="dk1"/>
                </a:solidFill>
                <a:uFillTx/>
                <a:latin typeface="Arial"/>
                <a:ea typeface="DejaVu Sans"/>
              </a:rPr>
              <a:t>External resources tasarım yaklaşımı ile uygulamaların(ui/backend) ihtiyaç duyduğu tüm resource'ların tek bir yerden yönetilmesini sağlayan uygulamadır.</a:t>
            </a:r>
            <a:endParaRPr b="0" lang="en-US" sz="2400" strike="noStrike" u="none">
              <a:solidFill>
                <a:srgbClr val="000000"/>
              </a:solidFill>
              <a:uFillTx/>
              <a:latin typeface="Arial"/>
            </a:endParaRPr>
          </a:p>
          <a:p>
            <a:pPr indent="0" defTabSz="914400">
              <a:lnSpc>
                <a:spcPct val="90000"/>
              </a:lnSpc>
              <a:spcBef>
                <a:spcPts val="1001"/>
              </a:spcBef>
              <a:buNone/>
              <a:tabLst>
                <a:tab algn="l" pos="0"/>
              </a:tabLst>
            </a:pPr>
            <a:endParaRPr b="0" lang="en-US" sz="2400" strike="noStrike" u="none">
              <a:solidFill>
                <a:srgbClr val="000000"/>
              </a:solidFill>
              <a:uFillTx/>
              <a:latin typeface="Arial"/>
            </a:endParaRPr>
          </a:p>
          <a:p>
            <a:pPr marL="216000" indent="-216000" defTabSz="914400">
              <a:lnSpc>
                <a:spcPct val="90000"/>
              </a:lnSpc>
              <a:spcBef>
                <a:spcPts val="1001"/>
              </a:spcBef>
              <a:buClr>
                <a:srgbClr val="000000"/>
              </a:buClr>
              <a:buSzPct val="45000"/>
              <a:buFont typeface="Wingdings" charset="2"/>
              <a:buChar char=""/>
              <a:tabLst>
                <a:tab algn="l" pos="0"/>
              </a:tabLst>
            </a:pPr>
            <a:r>
              <a:rPr b="0" lang="tr-TR" sz="2400" strike="noStrike" u="none">
                <a:solidFill>
                  <a:schemeClr val="dk1"/>
                </a:solidFill>
                <a:uFillTx/>
                <a:latin typeface="Arial"/>
                <a:ea typeface="DejaVu Sans"/>
              </a:rPr>
              <a:t>Dosya sistemi</a:t>
            </a:r>
            <a:endParaRPr b="0" lang="en-US" sz="2400" strike="noStrike" u="none">
              <a:solidFill>
                <a:srgbClr val="000000"/>
              </a:solidFill>
              <a:uFillTx/>
              <a:latin typeface="Arial"/>
            </a:endParaRPr>
          </a:p>
          <a:p>
            <a:pPr marL="216000" indent="-216000" defTabSz="914400">
              <a:lnSpc>
                <a:spcPct val="90000"/>
              </a:lnSpc>
              <a:spcBef>
                <a:spcPts val="1001"/>
              </a:spcBef>
              <a:buClr>
                <a:srgbClr val="000000"/>
              </a:buClr>
              <a:buSzPct val="45000"/>
              <a:buFont typeface="Wingdings" charset="2"/>
              <a:buChar char=""/>
              <a:tabLst>
                <a:tab algn="l" pos="0"/>
              </a:tabLst>
            </a:pPr>
            <a:r>
              <a:rPr b="0" lang="tr-TR" sz="2400" strike="noStrike" u="none">
                <a:solidFill>
                  <a:schemeClr val="dk1"/>
                </a:solidFill>
                <a:uFillTx/>
                <a:latin typeface="Arial"/>
                <a:ea typeface="DejaVu Sans"/>
              </a:rPr>
              <a:t>Git</a:t>
            </a:r>
            <a:endParaRPr b="0" lang="en-US" sz="2400" strike="noStrike" u="none">
              <a:solidFill>
                <a:srgbClr val="000000"/>
              </a:solidFill>
              <a:uFillTx/>
              <a:latin typeface="Arial"/>
            </a:endParaRPr>
          </a:p>
          <a:p>
            <a:pPr marL="216000" indent="-216000" defTabSz="914400">
              <a:lnSpc>
                <a:spcPct val="90000"/>
              </a:lnSpc>
              <a:spcBef>
                <a:spcPts val="1001"/>
              </a:spcBef>
              <a:buClr>
                <a:srgbClr val="000000"/>
              </a:buClr>
              <a:buSzPct val="45000"/>
              <a:buFont typeface="Wingdings" charset="2"/>
              <a:buChar char=""/>
              <a:tabLst>
                <a:tab algn="l" pos="0"/>
              </a:tabLst>
            </a:pPr>
            <a:r>
              <a:rPr b="0" lang="tr-TR" sz="2400" strike="noStrike" u="none">
                <a:solidFill>
                  <a:schemeClr val="dk1"/>
                </a:solidFill>
                <a:uFillTx/>
                <a:latin typeface="Arial"/>
                <a:ea typeface="DejaVu Sans"/>
              </a:rPr>
              <a:t>Vault</a:t>
            </a:r>
            <a:endParaRPr b="0" lang="en-US" sz="2400" strike="noStrike" u="none">
              <a:solidFill>
                <a:srgbClr val="000000"/>
              </a:solidFill>
              <a:uFillTx/>
              <a:latin typeface="Arial"/>
            </a:endParaRPr>
          </a:p>
          <a:p>
            <a:pPr indent="0" defTabSz="914400">
              <a:lnSpc>
                <a:spcPct val="90000"/>
              </a:lnSpc>
              <a:spcBef>
                <a:spcPts val="1001"/>
              </a:spcBef>
              <a:buNone/>
              <a:tabLst>
                <a:tab algn="l" pos="0"/>
              </a:tabLst>
            </a:pPr>
            <a:endParaRPr b="0" lang="en-US" sz="2400" strike="noStrike" u="none">
              <a:solidFill>
                <a:srgbClr val="000000"/>
              </a:solidFill>
              <a:uFillTx/>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6" name="PlaceHolder 1"/>
          <p:cNvSpPr>
            <a:spLocks noGrp="1"/>
          </p:cNvSpPr>
          <p:nvPr>
            <p:ph type="title"/>
          </p:nvPr>
        </p:nvSpPr>
        <p:spPr>
          <a:xfrm>
            <a:off x="609480" y="273600"/>
            <a:ext cx="9666720" cy="58320"/>
          </a:xfrm>
          <a:prstGeom prst="rect">
            <a:avLst/>
          </a:prstGeom>
          <a:noFill/>
          <a:ln w="0">
            <a:noFill/>
          </a:ln>
        </p:spPr>
        <p:txBody>
          <a:bodyPr lIns="0" rIns="0" tIns="0" bIns="0" anchor="ctr">
            <a:noAutofit/>
          </a:bodyPr>
          <a:p>
            <a:pPr indent="0" defTabSz="914400">
              <a:lnSpc>
                <a:spcPct val="90000"/>
              </a:lnSpc>
              <a:buNone/>
              <a:tabLst>
                <a:tab algn="l" pos="0"/>
              </a:tabLst>
            </a:pPr>
            <a:r>
              <a:rPr b="0" lang="tr-TR" sz="3200" strike="noStrike" u="none">
                <a:solidFill>
                  <a:schemeClr val="dk1"/>
                </a:solidFill>
                <a:uFillTx/>
                <a:latin typeface="Arial"/>
                <a:ea typeface="DejaVu Sans"/>
              </a:rPr>
              <a:t>Config Server</a:t>
            </a:r>
            <a:endParaRPr b="0" lang="en-US" sz="3200" strike="noStrike" u="none">
              <a:solidFill>
                <a:srgbClr val="000000"/>
              </a:solidFill>
              <a:uFillTx/>
              <a:latin typeface="Arial"/>
            </a:endParaRPr>
          </a:p>
        </p:txBody>
      </p:sp>
      <p:pic>
        <p:nvPicPr>
          <p:cNvPr id="437" name="" descr=""/>
          <p:cNvPicPr/>
          <p:nvPr/>
        </p:nvPicPr>
        <p:blipFill>
          <a:blip r:embed="rId1"/>
          <a:stretch/>
        </p:blipFill>
        <p:spPr>
          <a:xfrm>
            <a:off x="1403640" y="952560"/>
            <a:ext cx="9384120" cy="4584960"/>
          </a:xfrm>
          <a:prstGeom prst="rect">
            <a:avLst/>
          </a:prstGeom>
          <a:ln w="0">
            <a:noFill/>
          </a:ln>
        </p:spPr>
      </p:pic>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8" name="PlaceHolder 1"/>
          <p:cNvSpPr>
            <a:spLocks noGrp="1"/>
          </p:cNvSpPr>
          <p:nvPr>
            <p:ph type="title"/>
          </p:nvPr>
        </p:nvSpPr>
        <p:spPr>
          <a:xfrm>
            <a:off x="609480" y="273600"/>
            <a:ext cx="9666720" cy="58320"/>
          </a:xfrm>
          <a:prstGeom prst="rect">
            <a:avLst/>
          </a:prstGeom>
          <a:noFill/>
          <a:ln w="0">
            <a:noFill/>
          </a:ln>
        </p:spPr>
        <p:txBody>
          <a:bodyPr lIns="0" rIns="0" tIns="0" bIns="0" anchor="ctr">
            <a:noAutofit/>
          </a:bodyPr>
          <a:p>
            <a:pPr indent="0" defTabSz="914400">
              <a:lnSpc>
                <a:spcPct val="90000"/>
              </a:lnSpc>
              <a:buNone/>
              <a:tabLst>
                <a:tab algn="l" pos="0"/>
              </a:tabLst>
            </a:pPr>
            <a:r>
              <a:rPr b="0" lang="tr-TR" sz="3200" strike="noStrike" u="none">
                <a:solidFill>
                  <a:schemeClr val="dk1"/>
                </a:solidFill>
                <a:uFillTx/>
                <a:latin typeface="Arial"/>
                <a:ea typeface="DejaVu Sans"/>
              </a:rPr>
              <a:t>Config Server Özellikleri</a:t>
            </a:r>
            <a:endParaRPr b="0" lang="en-US" sz="3200" strike="noStrike" u="none">
              <a:solidFill>
                <a:srgbClr val="000000"/>
              </a:solidFill>
              <a:uFillTx/>
              <a:latin typeface="Arial"/>
            </a:endParaRPr>
          </a:p>
        </p:txBody>
      </p:sp>
      <p:sp>
        <p:nvSpPr>
          <p:cNvPr id="439" name="PlaceHolder 2"/>
          <p:cNvSpPr>
            <a:spLocks noGrp="1"/>
          </p:cNvSpPr>
          <p:nvPr>
            <p:ph type="subTitle"/>
          </p:nvPr>
        </p:nvSpPr>
        <p:spPr>
          <a:xfrm>
            <a:off x="785520" y="1001520"/>
            <a:ext cx="11109240" cy="5101920"/>
          </a:xfrm>
          <a:prstGeom prst="rect">
            <a:avLst/>
          </a:prstGeom>
          <a:noFill/>
          <a:ln w="0">
            <a:noFill/>
          </a:ln>
        </p:spPr>
        <p:txBody>
          <a:bodyPr lIns="0" rIns="0" tIns="0" bIns="0" anchor="t">
            <a:noAutofit/>
          </a:bodyPr>
          <a:p>
            <a:pPr marL="343080" indent="-343080" defTabSz="914400">
              <a:lnSpc>
                <a:spcPct val="90000"/>
              </a:lnSpc>
              <a:spcBef>
                <a:spcPts val="1001"/>
              </a:spcBef>
              <a:buClr>
                <a:srgbClr val="000000"/>
              </a:buClr>
              <a:buFont typeface="Arial"/>
              <a:buChar char="•"/>
            </a:pPr>
            <a:r>
              <a:rPr b="0" lang="tr-TR" sz="2400" strike="noStrike" u="none">
                <a:solidFill>
                  <a:schemeClr val="dk1"/>
                </a:solidFill>
                <a:uFillTx/>
                <a:latin typeface="Arial"/>
                <a:ea typeface="DejaVu Sans"/>
              </a:rPr>
              <a:t>Merkezi Yapılandırma Depolama ve Yönetim</a:t>
            </a:r>
            <a:endParaRPr b="0" lang="en-US" sz="2400" strike="noStrike" u="none">
              <a:solidFill>
                <a:srgbClr val="000000"/>
              </a:solidFill>
              <a:uFillTx/>
              <a:latin typeface="Arial"/>
            </a:endParaRPr>
          </a:p>
          <a:p>
            <a:pPr marL="343080" indent="-343080" defTabSz="914400">
              <a:lnSpc>
                <a:spcPct val="90000"/>
              </a:lnSpc>
              <a:spcBef>
                <a:spcPts val="1001"/>
              </a:spcBef>
              <a:buClr>
                <a:srgbClr val="000000"/>
              </a:buClr>
              <a:buFont typeface="Arial"/>
              <a:buChar char="•"/>
            </a:pPr>
            <a:r>
              <a:rPr b="0" lang="tr-TR" sz="2400" strike="noStrike" u="none">
                <a:solidFill>
                  <a:schemeClr val="dk1"/>
                </a:solidFill>
                <a:uFillTx/>
                <a:latin typeface="Arial"/>
                <a:ea typeface="DejaVu Sans"/>
              </a:rPr>
              <a:t>Dinamik Yapılandırma Güncellemeleri</a:t>
            </a:r>
            <a:endParaRPr b="0" lang="en-US" sz="2400" strike="noStrike" u="none">
              <a:solidFill>
                <a:srgbClr val="000000"/>
              </a:solidFill>
              <a:uFillTx/>
              <a:latin typeface="Arial"/>
            </a:endParaRPr>
          </a:p>
          <a:p>
            <a:pPr marL="343080" indent="-343080" defTabSz="914400">
              <a:lnSpc>
                <a:spcPct val="90000"/>
              </a:lnSpc>
              <a:spcBef>
                <a:spcPts val="1001"/>
              </a:spcBef>
              <a:buClr>
                <a:srgbClr val="000000"/>
              </a:buClr>
              <a:buFont typeface="Arial"/>
              <a:buChar char="•"/>
            </a:pPr>
            <a:r>
              <a:rPr b="0" lang="tr-TR" sz="2400" strike="noStrike" u="none">
                <a:solidFill>
                  <a:schemeClr val="dk1"/>
                </a:solidFill>
                <a:uFillTx/>
                <a:latin typeface="Arial"/>
                <a:ea typeface="DejaVu Sans"/>
              </a:rPr>
              <a:t>Çevresel Bağımsızlık</a:t>
            </a:r>
            <a:endParaRPr b="0" lang="en-US" sz="2400" strike="noStrike" u="none">
              <a:solidFill>
                <a:srgbClr val="000000"/>
              </a:solidFill>
              <a:uFillTx/>
              <a:latin typeface="Arial"/>
            </a:endParaRPr>
          </a:p>
          <a:p>
            <a:pPr marL="343080" indent="-343080" defTabSz="914400">
              <a:lnSpc>
                <a:spcPct val="90000"/>
              </a:lnSpc>
              <a:spcBef>
                <a:spcPts val="1001"/>
              </a:spcBef>
              <a:buClr>
                <a:srgbClr val="000000"/>
              </a:buClr>
              <a:buFont typeface="Arial"/>
              <a:buChar char="•"/>
            </a:pPr>
            <a:r>
              <a:rPr b="0" lang="tr-TR" sz="2400" strike="noStrike" u="none">
                <a:solidFill>
                  <a:schemeClr val="dk1"/>
                </a:solidFill>
                <a:uFillTx/>
                <a:latin typeface="Arial"/>
                <a:ea typeface="DejaVu Sans"/>
              </a:rPr>
              <a:t>Yapılandırma Sürüm Yönetimi</a:t>
            </a:r>
            <a:endParaRPr b="0" lang="en-US" sz="2400" strike="noStrike" u="none">
              <a:solidFill>
                <a:srgbClr val="000000"/>
              </a:solidFill>
              <a:uFillTx/>
              <a:latin typeface="Arial"/>
            </a:endParaRPr>
          </a:p>
          <a:p>
            <a:pPr marL="343080" indent="-343080" defTabSz="914400">
              <a:lnSpc>
                <a:spcPct val="90000"/>
              </a:lnSpc>
              <a:spcBef>
                <a:spcPts val="1001"/>
              </a:spcBef>
              <a:buClr>
                <a:srgbClr val="000000"/>
              </a:buClr>
              <a:buFont typeface="Arial"/>
              <a:buChar char="•"/>
            </a:pPr>
            <a:r>
              <a:rPr b="0" lang="tr-TR" sz="2400" strike="noStrike" u="none">
                <a:solidFill>
                  <a:schemeClr val="dk1"/>
                </a:solidFill>
                <a:uFillTx/>
                <a:latin typeface="Arial"/>
                <a:ea typeface="DejaVu Sans"/>
              </a:rPr>
              <a:t>Güvenlik</a:t>
            </a:r>
            <a:endParaRPr b="0" lang="en-US" sz="2400" strike="noStrike" u="none">
              <a:solidFill>
                <a:srgbClr val="000000"/>
              </a:solidFill>
              <a:uFillTx/>
              <a:latin typeface="Arial"/>
            </a:endParaRPr>
          </a:p>
          <a:p>
            <a:pPr marL="343080" indent="-343080" defTabSz="914400">
              <a:lnSpc>
                <a:spcPct val="90000"/>
              </a:lnSpc>
              <a:spcBef>
                <a:spcPts val="1001"/>
              </a:spcBef>
              <a:buClr>
                <a:srgbClr val="000000"/>
              </a:buClr>
              <a:buFont typeface="Arial"/>
              <a:buChar char="•"/>
            </a:pPr>
            <a:r>
              <a:rPr b="0" lang="tr-TR" sz="2400" strike="noStrike" u="none">
                <a:solidFill>
                  <a:schemeClr val="dk1"/>
                </a:solidFill>
                <a:uFillTx/>
                <a:latin typeface="Arial"/>
                <a:ea typeface="DejaVu Sans"/>
              </a:rPr>
              <a:t>Restful Web API</a:t>
            </a:r>
            <a:endParaRPr b="0" lang="en-US" sz="2400" strike="noStrike" u="none">
              <a:solidFill>
                <a:srgbClr val="000000"/>
              </a:solidFill>
              <a:uFillTx/>
              <a:latin typeface="Arial"/>
            </a:endParaRPr>
          </a:p>
          <a:p>
            <a:pPr marL="343080" indent="-343080" defTabSz="914400">
              <a:lnSpc>
                <a:spcPct val="90000"/>
              </a:lnSpc>
              <a:spcBef>
                <a:spcPts val="1001"/>
              </a:spcBef>
              <a:buClr>
                <a:srgbClr val="000000"/>
              </a:buClr>
              <a:buFont typeface="Arial"/>
              <a:buChar char="•"/>
            </a:pPr>
            <a:r>
              <a:rPr b="0" lang="tr-TR" sz="2400" strike="noStrike" u="none">
                <a:solidFill>
                  <a:schemeClr val="dk1"/>
                </a:solidFill>
                <a:uFillTx/>
                <a:latin typeface="Arial"/>
                <a:ea typeface="DejaVu Sans"/>
              </a:rPr>
              <a:t>Uyumluluk</a:t>
            </a:r>
            <a:endParaRPr b="0" lang="en-US" sz="2400" strike="noStrike" u="none">
              <a:solidFill>
                <a:srgbClr val="000000"/>
              </a:solidFill>
              <a:uFillTx/>
              <a:latin typeface="Arial"/>
            </a:endParaRPr>
          </a:p>
          <a:p>
            <a:pPr marL="343080" indent="-343080" defTabSz="914400">
              <a:lnSpc>
                <a:spcPct val="90000"/>
              </a:lnSpc>
              <a:spcBef>
                <a:spcPts val="1001"/>
              </a:spcBef>
              <a:buClr>
                <a:srgbClr val="000000"/>
              </a:buClr>
              <a:buFont typeface="Arial"/>
              <a:buChar char="•"/>
            </a:pPr>
            <a:r>
              <a:rPr b="0" lang="tr-TR" sz="2400" strike="noStrike" u="none">
                <a:solidFill>
                  <a:schemeClr val="dk1"/>
                </a:solidFill>
                <a:uFillTx/>
                <a:latin typeface="Arial"/>
                <a:ea typeface="DejaVu Sans"/>
              </a:rPr>
              <a:t>Dinamik Profil Desteği</a:t>
            </a:r>
            <a:endParaRPr b="0" lang="en-US" sz="2400" strike="noStrike" u="none">
              <a:solidFill>
                <a:srgbClr val="000000"/>
              </a:solidFill>
              <a:uFillTx/>
              <a:latin typeface="Arial"/>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0" name="CustomShape 1"/>
          <p:cNvSpPr/>
          <p:nvPr/>
        </p:nvSpPr>
        <p:spPr>
          <a:xfrm>
            <a:off x="1346040" y="3667320"/>
            <a:ext cx="5915880" cy="925560"/>
          </a:xfrm>
          <a:prstGeom prst="rect">
            <a:avLst/>
          </a:prstGeom>
          <a:noFill/>
          <a:ln w="0">
            <a:noFill/>
          </a:ln>
        </p:spPr>
        <p:style>
          <a:lnRef idx="0"/>
          <a:fillRef idx="0"/>
          <a:effectRef idx="0"/>
          <a:fontRef idx="minor"/>
        </p:style>
        <p:txBody>
          <a:bodyPr lIns="90000" rIns="90000" tIns="45000" bIns="45000" anchor="ctr">
            <a:noAutofit/>
          </a:bodyPr>
          <a:p>
            <a:pPr defTabSz="914400">
              <a:lnSpc>
                <a:spcPct val="90000"/>
              </a:lnSpc>
            </a:pPr>
            <a:r>
              <a:rPr b="1" lang="en-US" sz="2800" strike="noStrike" u="none">
                <a:solidFill>
                  <a:srgbClr val="ffffff"/>
                </a:solidFill>
                <a:uFillTx/>
                <a:latin typeface="Arial"/>
                <a:ea typeface="DejaVu Sans"/>
              </a:rPr>
              <a:t>Teşekkürler</a:t>
            </a:r>
            <a:endParaRPr b="0" lang="en-US" sz="2800" strike="noStrike" u="none">
              <a:solidFill>
                <a:srgbClr val="ffffff"/>
              </a:solidFill>
              <a:uFillTx/>
              <a:latin typeface="Arial"/>
            </a:endParaRPr>
          </a:p>
        </p:txBody>
      </p:sp>
      <p:sp>
        <p:nvSpPr>
          <p:cNvPr id="441" name="CustomShape 2"/>
          <p:cNvSpPr/>
          <p:nvPr/>
        </p:nvSpPr>
        <p:spPr>
          <a:xfrm>
            <a:off x="1346040" y="2194920"/>
            <a:ext cx="5915880" cy="925560"/>
          </a:xfrm>
          <a:prstGeom prst="rect">
            <a:avLst/>
          </a:prstGeom>
          <a:noFill/>
          <a:ln w="0">
            <a:noFill/>
          </a:ln>
        </p:spPr>
        <p:style>
          <a:lnRef idx="0"/>
          <a:fillRef idx="0"/>
          <a:effectRef idx="0"/>
          <a:fontRef idx="minor"/>
        </p:style>
        <p:txBody>
          <a:bodyPr lIns="90000" rIns="90000" tIns="45000" bIns="45000" anchor="ctr">
            <a:noAutofit/>
          </a:bodyPr>
          <a:p>
            <a:pPr defTabSz="914400">
              <a:lnSpc>
                <a:spcPct val="90000"/>
              </a:lnSpc>
            </a:pPr>
            <a:r>
              <a:rPr b="1" lang="en-US" sz="2800" strike="noStrike" u="none">
                <a:solidFill>
                  <a:srgbClr val="ffffff"/>
                </a:solidFill>
                <a:uFillTx/>
                <a:latin typeface="Arial"/>
                <a:ea typeface="DejaVu Sans"/>
              </a:rPr>
              <a:t>Soru ve Cevaplar</a:t>
            </a:r>
            <a:endParaRPr b="0" lang="en-US" sz="2800" strike="noStrike" u="none">
              <a:solidFill>
                <a:srgbClr val="ffffff"/>
              </a:solidFill>
              <a:uFillTx/>
              <a:latin typeface="Arial"/>
            </a:endParaRPr>
          </a:p>
        </p:txBody>
      </p:sp>
      <p:sp>
        <p:nvSpPr>
          <p:cNvPr id="442" name="CustomShape 3"/>
          <p:cNvSpPr/>
          <p:nvPr/>
        </p:nvSpPr>
        <p:spPr>
          <a:xfrm>
            <a:off x="1386720" y="4525200"/>
            <a:ext cx="5335560" cy="19180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tr-TR" sz="1800" strike="noStrike" u="none">
                <a:solidFill>
                  <a:srgbClr val="ffffff"/>
                </a:solidFill>
                <a:uFillTx/>
                <a:latin typeface="Georgia"/>
                <a:ea typeface="DejaVu Sans"/>
              </a:rPr>
              <a:t>www.havelsan.com.tr</a:t>
            </a:r>
            <a:endParaRPr b="0" lang="en-US" sz="1800" strike="noStrike" u="none">
              <a:solidFill>
                <a:srgbClr val="ffffff"/>
              </a:solidFill>
              <a:uFillTx/>
              <a:latin typeface="Arial"/>
            </a:endParaRPr>
          </a:p>
          <a:p>
            <a:pPr defTabSz="914400">
              <a:lnSpc>
                <a:spcPct val="100000"/>
              </a:lnSpc>
            </a:pPr>
            <a:endParaRPr b="0" lang="en-US" sz="1800" strike="noStrike" u="none">
              <a:solidFill>
                <a:srgbClr val="ffffff"/>
              </a:solidFill>
              <a:uFillTx/>
              <a:latin typeface="Arial"/>
            </a:endParaRPr>
          </a:p>
          <a:p>
            <a:pPr defTabSz="914400">
              <a:lnSpc>
                <a:spcPct val="100000"/>
              </a:lnSpc>
            </a:pPr>
            <a:r>
              <a:rPr b="0" lang="tr-TR" sz="1600" strike="noStrike" u="none">
                <a:solidFill>
                  <a:srgbClr val="ffffff"/>
                </a:solidFill>
                <a:uFillTx/>
                <a:latin typeface="Georgia"/>
                <a:ea typeface="DejaVu Sans"/>
              </a:rPr>
              <a:t>© 2020 </a:t>
            </a:r>
            <a:r>
              <a:rPr b="0" lang="en-US" sz="1600" strike="noStrike" u="none">
                <a:solidFill>
                  <a:srgbClr val="ffffff"/>
                </a:solidFill>
                <a:uFillTx/>
                <a:latin typeface="Georgia"/>
                <a:ea typeface="DejaVu Sans"/>
              </a:rPr>
              <a:t>HAVELSAN</a:t>
            </a:r>
            <a:r>
              <a:rPr b="0" lang="tr-TR" sz="1600" strike="noStrike" u="none">
                <a:solidFill>
                  <a:srgbClr val="ffffff"/>
                </a:solidFill>
                <a:uFillTx/>
                <a:latin typeface="Georgia"/>
                <a:ea typeface="DejaVu Sans"/>
              </a:rPr>
              <a:t> All rights reserved.</a:t>
            </a:r>
            <a:endParaRPr b="0" lang="en-US" sz="1600" strike="noStrike" u="none">
              <a:solidFill>
                <a:srgbClr val="ffffff"/>
              </a:solidFill>
              <a:uFillTx/>
              <a:latin typeface="Arial"/>
            </a:endParaRPr>
          </a:p>
          <a:p>
            <a:pPr defTabSz="914400">
              <a:lnSpc>
                <a:spcPct val="100000"/>
              </a:lnSpc>
            </a:pPr>
            <a:r>
              <a:rPr b="0" lang="tr-TR" sz="1600" strike="noStrike" u="none">
                <a:solidFill>
                  <a:srgbClr val="ffffff"/>
                </a:solidFill>
                <a:uFillTx/>
                <a:latin typeface="Georgia"/>
                <a:ea typeface="DejaVu Sans"/>
              </a:rPr>
              <a:t>HAVELSAN </a:t>
            </a:r>
            <a:r>
              <a:rPr b="0" lang="en-US" sz="1600" strike="noStrike" u="none">
                <a:solidFill>
                  <a:srgbClr val="ffffff"/>
                </a:solidFill>
                <a:uFillTx/>
                <a:latin typeface="Georgia"/>
                <a:ea typeface="DejaVu Sans"/>
              </a:rPr>
              <a:t>BİT </a:t>
            </a:r>
            <a:r>
              <a:rPr b="0" lang="tr-TR" sz="1600" strike="noStrike" u="none">
                <a:solidFill>
                  <a:srgbClr val="ffffff"/>
                </a:solidFill>
                <a:uFillTx/>
                <a:latin typeface="Georgia"/>
                <a:ea typeface="DejaVu Sans"/>
              </a:rPr>
              <a:t>YAZILIMLARI MİMARİ </a:t>
            </a:r>
            <a:r>
              <a:rPr b="0" lang="en-US" sz="1600" strike="noStrike" u="none">
                <a:solidFill>
                  <a:srgbClr val="ffffff"/>
                </a:solidFill>
                <a:uFillTx/>
                <a:latin typeface="Georgia"/>
                <a:ea typeface="DejaVu Sans"/>
              </a:rPr>
              <a:t>GRUBU</a:t>
            </a:r>
            <a:endParaRPr b="0" lang="en-US" sz="1600" strike="noStrike" u="none">
              <a:solidFill>
                <a:srgbClr val="ffffff"/>
              </a:solidFill>
              <a:uFillTx/>
              <a:latin typeface="Arial"/>
            </a:endParaRPr>
          </a:p>
          <a:p>
            <a:pPr defTabSz="914400">
              <a:lnSpc>
                <a:spcPct val="100000"/>
              </a:lnSpc>
            </a:pPr>
            <a:endParaRPr b="0" lang="en-US" sz="1600" strike="noStrike" u="none">
              <a:solidFill>
                <a:srgbClr val="ffffff"/>
              </a:solidFill>
              <a:uFillTx/>
              <a:latin typeface="Arial"/>
            </a:endParaRPr>
          </a:p>
          <a:p>
            <a:pPr defTabSz="914400">
              <a:lnSpc>
                <a:spcPct val="100000"/>
              </a:lnSpc>
            </a:pPr>
            <a:r>
              <a:rPr b="0" lang="tr-TR" sz="1800" strike="noStrike" u="none">
                <a:solidFill>
                  <a:srgbClr val="ffffff"/>
                </a:solidFill>
                <a:uFillTx/>
                <a:latin typeface="Georgia"/>
                <a:ea typeface="DejaVu Sans"/>
              </a:rPr>
              <a:t>Mustafa Kemal Mahallesi 2120 Cad. No:39 P.K. : 06510 Çankaya/ANKARA</a:t>
            </a:r>
            <a:endParaRPr b="0" lang="en-US" sz="1800" strike="noStrike" u="none">
              <a:solidFill>
                <a:srgbClr val="ffffff"/>
              </a:solidFill>
              <a:uFillTx/>
              <a:latin typeface="Arial"/>
            </a:endParaRPr>
          </a:p>
        </p:txBody>
      </p:sp>
      <p:sp>
        <p:nvSpPr>
          <p:cNvPr id="443" name="CustomShape 4"/>
          <p:cNvSpPr/>
          <p:nvPr/>
        </p:nvSpPr>
        <p:spPr>
          <a:xfrm>
            <a:off x="10915920" y="6442560"/>
            <a:ext cx="1136520" cy="4100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tr-TR" sz="900" strike="noStrike" u="none">
                <a:solidFill>
                  <a:srgbClr val="bfbfbf"/>
                </a:solidFill>
                <a:uFillTx/>
                <a:latin typeface="Arial"/>
                <a:ea typeface="DejaVu Sans"/>
              </a:rPr>
              <a:t>HAVELSAN ÖZEL</a:t>
            </a:r>
            <a:endParaRPr b="0" lang="en-US" sz="900" strike="noStrike" u="none">
              <a:solidFill>
                <a:srgbClr val="ffffff"/>
              </a:solidFill>
              <a:uFillTx/>
              <a:latin typeface="Arial"/>
            </a:endParaRPr>
          </a:p>
          <a:p>
            <a:pPr algn="r" defTabSz="914400">
              <a:lnSpc>
                <a:spcPct val="100000"/>
              </a:lnSpc>
            </a:pPr>
            <a:r>
              <a:rPr b="0" lang="tr-TR" sz="1200" strike="noStrike" u="none">
                <a:solidFill>
                  <a:srgbClr val="000000"/>
                </a:solidFill>
                <a:uFillTx/>
                <a:latin typeface="Times New Roman"/>
                <a:ea typeface="DejaVu Sans"/>
              </a:rPr>
              <a:t> </a:t>
            </a:r>
            <a:endParaRPr b="0" lang="en-US" sz="1200" strike="noStrike" u="none">
              <a:solidFill>
                <a:srgbClr val="ffffff"/>
              </a:solidFill>
              <a:uFillTx/>
              <a:latin typeface="Arial"/>
            </a:endParaRPr>
          </a:p>
        </p:txBody>
      </p:sp>
    </p:spTree>
  </p:cSld>
  <mc:AlternateContent>
    <mc:Choice Requires="p14">
      <p:transition spd="slow" p14:dur="2000"/>
    </mc:Choice>
    <mc:Fallback>
      <p:transition spd="slow"/>
    </mc:Fallback>
  </mc:AlternateContent>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nodeType="withEffect" fill="hold" presetClass="entr" presetID="23" presetSubtype="272">
                                  <p:stCondLst>
                                    <p:cond delay="0"/>
                                  </p:stCondLst>
                                  <p:childTnLst>
                                    <p:set>
                                      <p:cBhvr>
                                        <p:cTn id="6" dur="1" fill="hold">
                                          <p:stCondLst>
                                            <p:cond delay="0"/>
                                          </p:stCondLst>
                                        </p:cTn>
                                        <p:tgtEl>
                                          <p:spTgt spid="441"/>
                                        </p:tgtEl>
                                        <p:attrNameLst>
                                          <p:attrName>style.visibility</p:attrName>
                                        </p:attrNameLst>
                                      </p:cBhvr>
                                      <p:to>
                                        <p:strVal val="visible"/>
                                      </p:to>
                                    </p:set>
                                    <p:anim calcmode="lin" valueType="num">
                                      <p:cBhvr additive="repl">
                                        <p:cTn id="7" dur="500" fill="hold"/>
                                        <p:tgtEl>
                                          <p:spTgt spid="441"/>
                                        </p:tgtEl>
                                        <p:attrNameLst>
                                          <p:attrName>ppt_w</p:attrName>
                                        </p:attrNameLst>
                                      </p:cBhvr>
                                      <p:tavLst>
                                        <p:tav tm="0">
                                          <p:val>
                                            <p:strVal val="2/3*#ppt_w"/>
                                          </p:val>
                                        </p:tav>
                                        <p:tav tm="100000">
                                          <p:val>
                                            <p:strVal val="#ppt_w"/>
                                          </p:val>
                                        </p:tav>
                                      </p:tavLst>
                                    </p:anim>
                                    <p:anim calcmode="lin" valueType="num">
                                      <p:cBhvr additive="repl">
                                        <p:cTn id="8" dur="500" fill="hold"/>
                                        <p:tgtEl>
                                          <p:spTgt spid="441"/>
                                        </p:tgtEl>
                                        <p:attrNameLst>
                                          <p:attrName>ppt_h</p:attrName>
                                        </p:attrNameLst>
                                      </p:cBhvr>
                                      <p:tavLst>
                                        <p:tav tm="0">
                                          <p:val>
                                            <p:strVal val="2/3*#ppt_h"/>
                                          </p:val>
                                        </p:tav>
                                        <p:tav tm="100000">
                                          <p:val>
                                            <p:strVal val="#ppt_h"/>
                                          </p:val>
                                        </p:tav>
                                      </p:tavLst>
                                    </p:anim>
                                  </p:childTnLst>
                                </p:cTn>
                              </p:par>
                            </p:childTnLst>
                          </p:cTn>
                        </p:par>
                        <p:par>
                          <p:cTn id="9" fill="hold">
                            <p:stCondLst>
                              <p:cond delay="500"/>
                            </p:stCondLst>
                            <p:childTnLst>
                              <p:par>
                                <p:cTn id="10" nodeType="afterEffect" fill="hold" presetClass="entr" presetID="1">
                                  <p:stCondLst>
                                    <p:cond delay="0"/>
                                  </p:stCondLst>
                                  <p:childTnLst>
                                    <p:set>
                                      <p:cBhvr>
                                        <p:cTn id="11" dur="1" fill="hold">
                                          <p:stCondLst>
                                            <p:cond delay="0"/>
                                          </p:stCondLst>
                                        </p:cTn>
                                        <p:tgtEl>
                                          <p:spTgt spid="44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6350" cap="flat" cmpd="sng" algn="ctr">
          <a:prstDash val="solid"/>
          <a:miter/>
        </a:ln>
        <a:ln w="12700" cap="flat" cmpd="sng" algn="ctr">
          <a:prstDash val="solid"/>
          <a:miter/>
        </a:ln>
        <a:ln w="1905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6350" cap="flat" cmpd="sng" algn="ctr">
          <a:prstDash val="solid"/>
          <a:miter/>
        </a:ln>
        <a:ln w="12700" cap="flat" cmpd="sng" algn="ctr">
          <a:prstDash val="solid"/>
          <a:miter/>
        </a:ln>
        <a:ln w="1905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6350" cap="flat" cmpd="sng" algn="ctr">
          <a:prstDash val="solid"/>
          <a:miter/>
        </a:ln>
        <a:ln w="12700" cap="flat" cmpd="sng" algn="ctr">
          <a:prstDash val="solid"/>
          <a:miter/>
        </a:ln>
        <a:ln w="1905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6350" cap="flat" cmpd="sng" algn="ctr">
          <a:prstDash val="solid"/>
          <a:miter/>
        </a:ln>
        <a:ln w="12700" cap="flat" cmpd="sng" algn="ctr">
          <a:prstDash val="solid"/>
          <a:miter/>
        </a:ln>
        <a:ln w="1905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5.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6350" cap="flat" cmpd="sng" algn="ctr">
          <a:prstDash val="solid"/>
          <a:miter/>
        </a:ln>
        <a:ln w="12700" cap="flat" cmpd="sng" algn="ctr">
          <a:prstDash val="solid"/>
          <a:miter/>
        </a:ln>
        <a:ln w="1905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6.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6350" cap="flat" cmpd="sng" algn="ctr">
          <a:prstDash val="solid"/>
          <a:miter/>
        </a:ln>
        <a:ln w="12700" cap="flat" cmpd="sng" algn="ctr">
          <a:prstDash val="solid"/>
          <a:miter/>
        </a:ln>
        <a:ln w="1905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7.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6350" cap="flat" cmpd="sng" algn="ctr">
          <a:prstDash val="solid"/>
          <a:miter/>
        </a:ln>
        <a:ln w="12700" cap="flat" cmpd="sng" algn="ctr">
          <a:prstDash val="solid"/>
          <a:miter/>
        </a:ln>
        <a:ln w="1905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8.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6350" cap="flat" cmpd="sng" algn="ctr">
          <a:prstDash val="solid"/>
          <a:miter/>
        </a:ln>
        <a:ln w="12700" cap="flat" cmpd="sng" algn="ctr">
          <a:prstDash val="solid"/>
          <a:miter/>
        </a:ln>
        <a:ln w="1905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9.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6350" cap="flat" cmpd="sng" algn="ctr">
          <a:prstDash val="solid"/>
          <a:miter/>
        </a:ln>
        <a:ln w="12700" cap="flat" cmpd="sng" algn="ctr">
          <a:prstDash val="solid"/>
          <a:miter/>
        </a:ln>
        <a:ln w="1905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0.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6350" cap="flat" cmpd="sng" algn="ctr">
          <a:prstDash val="solid"/>
          <a:miter/>
        </a:ln>
        <a:ln w="12700" cap="flat" cmpd="sng" algn="ctr">
          <a:prstDash val="solid"/>
          <a:miter/>
        </a:ln>
        <a:ln w="1905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6350" cap="flat" cmpd="sng" algn="ctr">
          <a:prstDash val="solid"/>
          <a:miter/>
        </a:ln>
        <a:ln w="12700" cap="flat" cmpd="sng" algn="ctr">
          <a:prstDash val="solid"/>
          <a:miter/>
        </a:ln>
        <a:ln w="1905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6350" cap="flat" cmpd="sng" algn="ctr">
          <a:prstDash val="solid"/>
          <a:miter/>
        </a:ln>
        <a:ln w="12700" cap="flat" cmpd="sng" algn="ctr">
          <a:prstDash val="solid"/>
          <a:miter/>
        </a:ln>
        <a:ln w="1905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6350" cap="flat" cmpd="sng" algn="ctr">
          <a:prstDash val="solid"/>
          <a:miter/>
        </a:ln>
        <a:ln w="12700" cap="flat" cmpd="sng" algn="ctr">
          <a:prstDash val="solid"/>
          <a:miter/>
        </a:ln>
        <a:ln w="1905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6350" cap="flat" cmpd="sng" algn="ctr">
          <a:prstDash val="solid"/>
          <a:miter/>
        </a:ln>
        <a:ln w="12700" cap="flat" cmpd="sng" algn="ctr">
          <a:prstDash val="solid"/>
          <a:miter/>
        </a:ln>
        <a:ln w="1905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5.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6350" cap="flat" cmpd="sng" algn="ctr">
          <a:prstDash val="solid"/>
          <a:miter/>
        </a:ln>
        <a:ln w="12700" cap="flat" cmpd="sng" algn="ctr">
          <a:prstDash val="solid"/>
          <a:miter/>
        </a:ln>
        <a:ln w="1905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6.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6350" cap="flat" cmpd="sng" algn="ctr">
          <a:prstDash val="solid"/>
          <a:miter/>
        </a:ln>
        <a:ln w="12700" cap="flat" cmpd="sng" algn="ctr">
          <a:prstDash val="solid"/>
          <a:miter/>
        </a:ln>
        <a:ln w="1905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7.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6350" cap="flat" cmpd="sng" algn="ctr">
          <a:prstDash val="solid"/>
          <a:miter/>
        </a:ln>
        <a:ln w="12700" cap="flat" cmpd="sng" algn="ctr">
          <a:prstDash val="solid"/>
          <a:miter/>
        </a:ln>
        <a:ln w="1905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8.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6350" cap="flat" cmpd="sng" algn="ctr">
          <a:prstDash val="solid"/>
          <a:miter/>
        </a:ln>
        <a:ln w="12700" cap="flat" cmpd="sng" algn="ctr">
          <a:prstDash val="solid"/>
          <a:miter/>
        </a:ln>
        <a:ln w="1905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9.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6350" cap="flat" cmpd="sng" algn="ctr">
          <a:prstDash val="solid"/>
          <a:miter/>
        </a:ln>
        <a:ln w="12700" cap="flat" cmpd="sng" algn="ctr">
          <a:prstDash val="solid"/>
          <a:miter/>
        </a:ln>
        <a:ln w="1905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0.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6350" cap="flat" cmpd="sng" algn="ctr">
          <a:prstDash val="solid"/>
          <a:miter/>
        </a:ln>
        <a:ln w="12700" cap="flat" cmpd="sng" algn="ctr">
          <a:prstDash val="solid"/>
          <a:miter/>
        </a:ln>
        <a:ln w="1905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6350" cap="flat" cmpd="sng" algn="ctr">
          <a:prstDash val="solid"/>
          <a:miter/>
        </a:ln>
        <a:ln w="12700" cap="flat" cmpd="sng" algn="ctr">
          <a:prstDash val="solid"/>
          <a:miter/>
        </a:ln>
        <a:ln w="1905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6350" cap="flat" cmpd="sng" algn="ctr">
          <a:prstDash val="solid"/>
          <a:miter/>
        </a:ln>
        <a:ln w="12700" cap="flat" cmpd="sng" algn="ctr">
          <a:prstDash val="solid"/>
          <a:miter/>
        </a:ln>
        <a:ln w="1905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6350" cap="flat" cmpd="sng" algn="ctr">
          <a:prstDash val="solid"/>
          <a:miter/>
        </a:ln>
        <a:ln w="12700" cap="flat" cmpd="sng" algn="ctr">
          <a:prstDash val="solid"/>
          <a:miter/>
        </a:ln>
        <a:ln w="1905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6350" cap="flat" cmpd="sng" algn="ctr">
          <a:prstDash val="solid"/>
          <a:miter/>
        </a:ln>
        <a:ln w="12700" cap="flat" cmpd="sng" algn="ctr">
          <a:prstDash val="solid"/>
          <a:miter/>
        </a:ln>
        <a:ln w="1905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5.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6350" cap="flat" cmpd="sng" algn="ctr">
          <a:prstDash val="solid"/>
          <a:miter/>
        </a:ln>
        <a:ln w="12700" cap="flat" cmpd="sng" algn="ctr">
          <a:prstDash val="solid"/>
          <a:miter/>
        </a:ln>
        <a:ln w="1905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6.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6350" cap="flat" cmpd="sng" algn="ctr">
          <a:prstDash val="solid"/>
          <a:miter/>
        </a:ln>
        <a:ln w="12700" cap="flat" cmpd="sng" algn="ctr">
          <a:prstDash val="solid"/>
          <a:miter/>
        </a:ln>
        <a:ln w="1905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7.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6350" cap="flat" cmpd="sng" algn="ctr">
          <a:prstDash val="solid"/>
          <a:miter/>
        </a:ln>
        <a:ln w="12700" cap="flat" cmpd="sng" algn="ctr">
          <a:prstDash val="solid"/>
          <a:miter/>
        </a:ln>
        <a:ln w="1905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8.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6350" cap="flat" cmpd="sng" algn="ctr">
          <a:prstDash val="solid"/>
          <a:miter/>
        </a:ln>
        <a:ln w="12700" cap="flat" cmpd="sng" algn="ctr">
          <a:prstDash val="solid"/>
          <a:miter/>
        </a:ln>
        <a:ln w="1905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9.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6350" cap="flat" cmpd="sng" algn="ctr">
          <a:prstDash val="solid"/>
          <a:miter/>
        </a:ln>
        <a:ln w="12700" cap="flat" cmpd="sng" algn="ctr">
          <a:prstDash val="solid"/>
          <a:miter/>
        </a:ln>
        <a:ln w="1905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30.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6350" cap="flat" cmpd="sng" algn="ctr">
          <a:prstDash val="solid"/>
          <a:miter/>
        </a:ln>
        <a:ln w="12700" cap="flat" cmpd="sng" algn="ctr">
          <a:prstDash val="solid"/>
          <a:miter/>
        </a:ln>
        <a:ln w="1905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3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6350" cap="flat" cmpd="sng" algn="ctr">
          <a:prstDash val="solid"/>
          <a:miter/>
        </a:ln>
        <a:ln w="12700" cap="flat" cmpd="sng" algn="ctr">
          <a:prstDash val="solid"/>
          <a:miter/>
        </a:ln>
        <a:ln w="1905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3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6350" cap="flat" cmpd="sng" algn="ctr">
          <a:prstDash val="solid"/>
          <a:miter/>
        </a:ln>
        <a:ln w="12700" cap="flat" cmpd="sng" algn="ctr">
          <a:prstDash val="solid"/>
          <a:miter/>
        </a:ln>
        <a:ln w="1905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3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6350" cap="flat" cmpd="sng" algn="ctr">
          <a:prstDash val="solid"/>
          <a:miter/>
        </a:ln>
        <a:ln w="12700" cap="flat" cmpd="sng" algn="ctr">
          <a:prstDash val="solid"/>
          <a:miter/>
        </a:ln>
        <a:ln w="1905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3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6350" cap="flat" cmpd="sng" algn="ctr">
          <a:prstDash val="solid"/>
          <a:miter/>
        </a:ln>
        <a:ln w="12700" cap="flat" cmpd="sng" algn="ctr">
          <a:prstDash val="solid"/>
          <a:miter/>
        </a:ln>
        <a:ln w="1905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35.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6350" cap="flat" cmpd="sng" algn="ctr">
          <a:prstDash val="solid"/>
          <a:miter/>
        </a:ln>
        <a:ln w="12700" cap="flat" cmpd="sng" algn="ctr">
          <a:prstDash val="solid"/>
          <a:miter/>
        </a:ln>
        <a:ln w="1905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36.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6350" cap="flat" cmpd="sng" algn="ctr">
          <a:prstDash val="solid"/>
          <a:miter/>
        </a:ln>
        <a:ln w="12700" cap="flat" cmpd="sng" algn="ctr">
          <a:prstDash val="solid"/>
          <a:miter/>
        </a:ln>
        <a:ln w="1905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37.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customXml/_rels/item1.xml.rels><?xml version="1.0" encoding="UTF-8"?>
<Relationships xmlns="http://schemas.openxmlformats.org/package/2006/relationships"><Relationship Id="rId1" Type="http://schemas.openxmlformats.org/officeDocument/2006/relationships/customXmlProps" Target="itemProps1.xml"/>
</Relationships>
</file>

<file path=customXml/item1.xml><?xml version="1.0" encoding="utf-8"?>
<sisl xmlns:xsi="http://www.w3.org/2001/XMLSchema-instance" xmlns:xsd="http://www.w3.org/2001/XMLSchema" xmlns="http://www.boldonjames.com/2008/01/sie/internal/label" sislVersion="0" policy="753fb180-a0f1-47ee-bb6b-5956a4b631ac" origin="userSelected">
  <element uid="28101b78-9dca-49f0-9bb7-5ad98141e387" value=""/>
  <element uid="id_classification_generalbusiness" value=""/>
</sisl>
</file>

<file path=customXml/itemProps1.xml><?xml version="1.0" encoding="utf-8"?>
<ds:datastoreItem xmlns:ds="http://schemas.openxmlformats.org/officeDocument/2006/customXml" ds:itemID="{E0EBB705-663A-4000-B389-AA36FA123C52}">
  <ds:schemaRefs>
    <ds:schemaRef ds:uri="http://www.w3.org/2001/XMLSchema"/>
    <ds:schemaRef ds:uri="http://www.boldonjames.com/2008/01/sie/internal/label"/>
  </ds:schemaRefs>
</ds:datastoreItem>
</file>

<file path=docProps/app.xml><?xml version="1.0" encoding="utf-8"?>
<Properties xmlns="http://schemas.openxmlformats.org/officeDocument/2006/extended-properties" xmlns:vt="http://schemas.openxmlformats.org/officeDocument/2006/docPropsVTypes">
  <Template/>
  <TotalTime>8308</TotalTime>
  <Application>LibreOffice/24.8.3.2$Linux_X86_64 LibreOffice_project/e14c9fdd1f585efcbb2c5363087a99d20928d522</Application>
  <AppVersion>15.0000</AppVersion>
  <Words>273</Words>
  <Paragraphs>69</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2020-12-11T08:18:39Z</dcterms:created>
  <dc:creator>Musa SEMERCİ</dc:creator>
  <dc:description/>
  <dc:language>tr-TR</dc:language>
  <cp:lastModifiedBy>Arda Çuhadaroglu</cp:lastModifiedBy>
  <dcterms:modified xsi:type="dcterms:W3CDTF">2025-01-31T15:37:54Z</dcterms:modified>
  <cp:revision>459</cp:revision>
  <dc:subject/>
  <dc:title>Proje Gözden Geçirme Toplantısı Sunum Şablonu (Proje)</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0x0101002A54CD783C931C459A23051B361483A4</vt:lpwstr>
  </property>
  <property fmtid="{D5CDD505-2E9C-101B-9397-08002B2CF9AE}" pid="3" name="HiddenSlides">
    <vt:i4>0</vt:i4>
  </property>
  <property fmtid="{D5CDD505-2E9C-101B-9397-08002B2CF9AE}" pid="4" name="HyperlinksChanged">
    <vt:bool>0</vt:bool>
  </property>
  <property fmtid="{D5CDD505-2E9C-101B-9397-08002B2CF9AE}" pid="5" name="LinksUpToDate">
    <vt:bool>0</vt:bool>
  </property>
  <property fmtid="{D5CDD505-2E9C-101B-9397-08002B2CF9AE}" pid="6" name="MMClips">
    <vt:i4>0</vt:i4>
  </property>
  <property fmtid="{D5CDD505-2E9C-101B-9397-08002B2CF9AE}" pid="7" name="Notes">
    <vt:i4>8</vt:i4>
  </property>
  <property fmtid="{D5CDD505-2E9C-101B-9397-08002B2CF9AE}" pid="8" name="PresentationFormat">
    <vt:lpwstr>Widescreen</vt:lpwstr>
  </property>
  <property fmtid="{D5CDD505-2E9C-101B-9397-08002B2CF9AE}" pid="9" name="ScaleCrop">
    <vt:bool>0</vt:bool>
  </property>
  <property fmtid="{D5CDD505-2E9C-101B-9397-08002B2CF9AE}" pid="10" name="ShareDoc">
    <vt:bool>0</vt:bool>
  </property>
  <property fmtid="{D5CDD505-2E9C-101B-9397-08002B2CF9AE}" pid="11" name="Slides">
    <vt:i4>8</vt:i4>
  </property>
  <property fmtid="{D5CDD505-2E9C-101B-9397-08002B2CF9AE}" pid="12" name="bjClsUserRVM">
    <vt:lpwstr>[]</vt:lpwstr>
  </property>
  <property fmtid="{D5CDD505-2E9C-101B-9397-08002B2CF9AE}" pid="13" name="bjDocumentLabelXML">
    <vt:lpwstr>&lt;?xml version="1.0" encoding="us-ascii"?&gt;&lt;sisl xmlns:xsi="http://www.w3.org/2001/XMLSchema-instance" xmlns:xsd="http://www.w3.org/2001/XMLSchema" sislVersion="0" policy="753fb180-a0f1-47ee-bb6b-5956a4b631ac" origin="userSelected" xmlns="http://www.boldonj</vt:lpwstr>
  </property>
  <property fmtid="{D5CDD505-2E9C-101B-9397-08002B2CF9AE}" pid="14" name="bjDocumentLabelXML-0">
    <vt:lpwstr>ames.com/2008/01/sie/internal/label"&gt;&lt;element uid="28101b78-9dca-49f0-9bb7-5ad98141e387" value="" /&gt;&lt;element uid="id_classification_generalbusiness" value="" /&gt;&lt;/sisl&gt;</vt:lpwstr>
  </property>
  <property fmtid="{D5CDD505-2E9C-101B-9397-08002B2CF9AE}" pid="15" name="bjDocumentSecurityLabel">
    <vt:lpwstr>HAVELSAN ÖZEL</vt:lpwstr>
  </property>
  <property fmtid="{D5CDD505-2E9C-101B-9397-08002B2CF9AE}" pid="16" name="bjSaver">
    <vt:lpwstr>ZDNtN9c/qWNnkIzd9OE8XO8QdTsyh/T5</vt:lpwstr>
  </property>
  <property fmtid="{D5CDD505-2E9C-101B-9397-08002B2CF9AE}" pid="17" name="docIndexRef">
    <vt:lpwstr>e43bdb9d-8e7e-418f-b371-8201d7e3a178</vt:lpwstr>
  </property>
</Properties>
</file>