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_rels/item1.xml.rels" ContentType="application/vnd.openxmlformats-package.relationships+xml"/>
  <Override PartName="/customXml/item1.xml" ContentType="application/xml"/>
  <Override PartName="/customXml/itemProps1.xml" ContentType="application/vnd.openxmlformats-officedocument.customXmlProperties+xml"/>
  <Override PartName="/ppt/presentation.xml" ContentType="application/vnd.openxmlformats-officedocument.presentationml.presentation.main+xml"/>
  <Override PartName="/ppt/slideMasters/_rels/slideMaster4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42.xml.rels" ContentType="application/vnd.openxmlformats-package.relationships+xml"/>
  <Override PartName="/ppt/slideMasters/_rels/slideMaster27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40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41.xml.rels" ContentType="application/vnd.openxmlformats-package.relationships+xml"/>
  <Override PartName="/ppt/slideMasters/_rels/slideMaster26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19.xml.rels" ContentType="application/vnd.openxmlformats-package.relationships+xml"/>
  <Override PartName="/ppt/slideMasters/_rels/slideMaster21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23.xml.rels" ContentType="application/vnd.openxmlformats-package.relationships+xml"/>
  <Override PartName="/ppt/slideMasters/_rels/slideMaster24.xml.rels" ContentType="application/vnd.openxmlformats-package.relationships+xml"/>
  <Override PartName="/ppt/slideMasters/_rels/slideMaster25.xml.rels" ContentType="application/vnd.openxmlformats-package.relationships+xml"/>
  <Override PartName="/ppt/slideMasters/_rels/slideMaster32.xml.rels" ContentType="application/vnd.openxmlformats-package.relationships+xml"/>
  <Override PartName="/ppt/slideMasters/_rels/slideMaster33.xml.rels" ContentType="application/vnd.openxmlformats-package.relationships+xml"/>
  <Override PartName="/ppt/slideMasters/_rels/slideMaster34.xml.rels" ContentType="application/vnd.openxmlformats-package.relationships+xml"/>
  <Override PartName="/ppt/slideMasters/_rels/slideMaster35.xml.rels" ContentType="application/vnd.openxmlformats-package.relationships+xml"/>
  <Override PartName="/ppt/slideMasters/_rels/slideMaster36.xml.rels" ContentType="application/vnd.openxmlformats-package.relationships+xml"/>
  <Override PartName="/ppt/slideMasters/_rels/slideMaster37.xml.rels" ContentType="application/vnd.openxmlformats-package.relationships+xml"/>
  <Override PartName="/ppt/slideMasters/_rels/slideMaster38.xml.rels" ContentType="application/vnd.openxmlformats-package.relationships+xml"/>
  <Override PartName="/ppt/slideMasters/_rels/slideMaster39.xml.rels" ContentType="application/vnd.openxmlformats-package.relationships+xml"/>
  <Override PartName="/ppt/slideMasters/_rels/slideMaster31.xml.rels" ContentType="application/vnd.openxmlformats-package.relationships+xml"/>
  <Override PartName="/ppt/slideMasters/_rels/slideMaster2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43.xml.rels" ContentType="application/vnd.openxmlformats-package.relationships+xml"/>
  <Override PartName="/ppt/slideMasters/_rels/slideMaster30.xml.rels" ContentType="application/vnd.openxmlformats-package.relationships+xml"/>
  <Override PartName="/ppt/slideMasters/_rels/slideMaster28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.xml.rels" ContentType="application/vnd.openxmlformats-package.relationships+xml"/>
  <Override PartName="/ppt/slideMasters/slideMaster25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9.xml" ContentType="application/vnd.openxmlformats-officedocument.theme+xml"/>
  <Override PartName="/ppt/theme/theme28.xml" ContentType="application/vnd.openxmlformats-officedocument.theme+xml"/>
  <Override PartName="/ppt/theme/theme27.xml" ContentType="application/vnd.openxmlformats-officedocument.theme+xml"/>
  <Override PartName="/ppt/theme/theme26.xml" ContentType="application/vnd.openxmlformats-officedocument.theme+xml"/>
  <Override PartName="/ppt/theme/theme25.xml" ContentType="application/vnd.openxmlformats-officedocument.theme+xml"/>
  <Override PartName="/ppt/theme/theme24.xml" ContentType="application/vnd.openxmlformats-officedocument.theme+xml"/>
  <Override PartName="/ppt/theme/theme23.xml" ContentType="application/vnd.openxmlformats-officedocument.theme+xml"/>
  <Override PartName="/ppt/theme/theme22.xml" ContentType="application/vnd.openxmlformats-officedocument.theme+xml"/>
  <Override PartName="/ppt/theme/theme21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18.xml" ContentType="application/vnd.openxmlformats-officedocument.theme+xml"/>
  <Override PartName="/ppt/theme/theme17.xml" ContentType="application/vnd.openxmlformats-officedocument.theme+xml"/>
  <Override PartName="/ppt/theme/theme16.xml" ContentType="application/vnd.openxmlformats-officedocument.theme+xml"/>
  <Override PartName="/ppt/theme/theme15.xml" ContentType="application/vnd.openxmlformats-officedocument.theme+xml"/>
  <Override PartName="/ppt/theme/theme14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10.xml" ContentType="application/vnd.openxmlformats-officedocument.theme+xml"/>
  <Override PartName="/ppt/theme/theme36.xml" ContentType="application/vnd.openxmlformats-officedocument.theme+xml"/>
  <Override PartName="/ppt/theme/theme9.xml" ContentType="application/vnd.openxmlformats-officedocument.theme+xml"/>
  <Override PartName="/ppt/theme/theme45.xml" ContentType="application/vnd.openxmlformats-officedocument.theme+xml"/>
  <Override PartName="/ppt/theme/theme37.xml" ContentType="application/vnd.openxmlformats-officedocument.theme+xml"/>
  <Override PartName="/ppt/theme/theme38.xml" ContentType="application/vnd.openxmlformats-officedocument.theme+xml"/>
  <Override PartName="/ppt/theme/theme40.xml" ContentType="application/vnd.openxmlformats-officedocument.theme+xml"/>
  <Override PartName="/ppt/theme/theme39.xml" ContentType="application/vnd.openxmlformats-officedocument.theme+xml"/>
  <Override PartName="/ppt/theme/theme41.xml" ContentType="application/vnd.openxmlformats-officedocument.theme+xml"/>
  <Override PartName="/ppt/theme/theme42.xml" ContentType="application/vnd.openxmlformats-officedocument.theme+xml"/>
  <Override PartName="/ppt/theme/theme43.xml" ContentType="application/vnd.openxmlformats-officedocument.theme+xml"/>
  <Override PartName="/ppt/theme/theme44.xml" ContentType="application/vnd.openxmlformats-officedocument.theme+xml"/>
  <Override PartName="/ppt/theme/theme35.xml" ContentType="application/vnd.openxmlformats-officedocument.theme+xml"/>
  <Override PartName="/ppt/theme/theme8.xml" ContentType="application/vnd.openxmlformats-officedocument.theme+xml"/>
  <Override PartName="/ppt/theme/theme7.xml" ContentType="application/vnd.openxmlformats-officedocument.theme+xml"/>
  <Override PartName="/ppt/theme/theme34.xml" ContentType="application/vnd.openxmlformats-officedocument.theme+xml"/>
  <Override PartName="/ppt/theme/theme6.xml" ContentType="application/vnd.openxmlformats-officedocument.theme+xml"/>
  <Override PartName="/ppt/theme/theme33.xml" ContentType="application/vnd.openxmlformats-officedocument.theme+xml"/>
  <Override PartName="/ppt/theme/theme5.xml" ContentType="application/vnd.openxmlformats-officedocument.theme+xml"/>
  <Override PartName="/ppt/theme/theme32.xml" ContentType="application/vnd.openxmlformats-officedocument.theme+xml"/>
  <Override PartName="/ppt/theme/theme4.xml" ContentType="application/vnd.openxmlformats-officedocument.theme+xml"/>
  <Override PartName="/ppt/theme/theme31.xml" ContentType="application/vnd.openxmlformats-officedocument.theme+xml"/>
  <Override PartName="/ppt/theme/theme13.xml" ContentType="application/vnd.openxmlformats-officedocument.theme+xml"/>
  <Override PartName="/ppt/theme/theme3.xml" ContentType="application/vnd.openxmlformats-officedocument.theme+xml"/>
  <Override PartName="/ppt/theme/theme30.xml" ContentType="application/vnd.openxmlformats-officedocument.theme+xml"/>
  <Override PartName="/ppt/theme/theme12.xml" ContentType="application/vnd.openxmlformats-officedocument.theme+xml"/>
  <Override PartName="/ppt/theme/theme11.xml" ContentType="application/vnd.openxmlformats-officedocument.theme+xml"/>
  <Override PartName="/ppt/_rels/presentation.xml.rels" ContentType="application/vnd.openxmlformats-package.relationships+xml"/>
  <Override PartName="/ppt/media/image1.jpeg" ContentType="image/jpe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jpeg" ContentType="image/jpeg"/>
  <Override PartName="/ppt/media/image7.png" ContentType="image/png"/>
  <Override PartName="/ppt/media/image8.png" ContentType="image/png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Layouts/slideLayout22.xml" ContentType="application/vnd.openxmlformats-officedocument.presentationml.slideLayout+xml"/>
  <Override PartName="/ppt/slideLayouts/_rels/slideLayout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46.xml.rels" ContentType="application/vnd.openxmlformats-package.relationships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1.xml" ContentType="application/vnd.openxmlformats-officedocument.presentationml.slide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_rels/notesSlide5.xml.rels" ContentType="application/vnd.openxmlformats-package.relationships+xml"/>
  <Override PartName="/ppt/notesSlides/_rels/notesSlide4.xml.rels" ContentType="application/vnd.openxmlformats-package.relationships+xml"/>
  <Override PartName="/ppt/notesSlides/_rels/notesSlide3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  <p:sldMasterId id="2147483684" r:id="rId20"/>
    <p:sldMasterId id="2147483686" r:id="rId21"/>
    <p:sldMasterId id="2147483688" r:id="rId22"/>
    <p:sldMasterId id="2147483690" r:id="rId23"/>
    <p:sldMasterId id="2147483692" r:id="rId24"/>
    <p:sldMasterId id="2147483694" r:id="rId25"/>
    <p:sldMasterId id="2147483696" r:id="rId26"/>
    <p:sldMasterId id="2147483698" r:id="rId27"/>
    <p:sldMasterId id="2147483700" r:id="rId28"/>
    <p:sldMasterId id="2147483702" r:id="rId29"/>
    <p:sldMasterId id="2147483704" r:id="rId30"/>
    <p:sldMasterId id="2147483706" r:id="rId31"/>
    <p:sldMasterId id="2147483708" r:id="rId32"/>
    <p:sldMasterId id="2147483710" r:id="rId33"/>
    <p:sldMasterId id="2147483712" r:id="rId34"/>
    <p:sldMasterId id="2147483722" r:id="rId35"/>
    <p:sldMasterId id="2147483724" r:id="rId36"/>
    <p:sldMasterId id="2147483726" r:id="rId37"/>
    <p:sldMasterId id="2147483728" r:id="rId38"/>
    <p:sldMasterId id="2147483730" r:id="rId39"/>
    <p:sldMasterId id="2147483732" r:id="rId40"/>
    <p:sldMasterId id="2147483734" r:id="rId41"/>
    <p:sldMasterId id="2147483736" r:id="rId42"/>
    <p:sldMasterId id="2147483738" r:id="rId43"/>
    <p:sldMasterId id="2147483740" r:id="rId44"/>
    <p:sldMasterId id="2147483742" r:id="rId45"/>
  </p:sldMasterIdLst>
  <p:notesMasterIdLst>
    <p:notesMasterId r:id="rId46"/>
  </p:notesMasterIdLst>
  <p:sldIdLst>
    <p:sldId id="256" r:id="rId47"/>
    <p:sldId id="257" r:id="rId48"/>
    <p:sldId id="258" r:id="rId49"/>
    <p:sldId id="259" r:id="rId50"/>
    <p:sldId id="260" r:id="rId51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Master" Target="slideMasters/slideMaster25.xml"/><Relationship Id="rId27" Type="http://schemas.openxmlformats.org/officeDocument/2006/relationships/slideMaster" Target="slideMasters/slideMaster26.xml"/><Relationship Id="rId28" Type="http://schemas.openxmlformats.org/officeDocument/2006/relationships/slideMaster" Target="slideMasters/slideMaster27.xml"/><Relationship Id="rId29" Type="http://schemas.openxmlformats.org/officeDocument/2006/relationships/slideMaster" Target="slideMasters/slideMaster28.xml"/><Relationship Id="rId30" Type="http://schemas.openxmlformats.org/officeDocument/2006/relationships/slideMaster" Target="slideMasters/slideMaster29.xml"/><Relationship Id="rId31" Type="http://schemas.openxmlformats.org/officeDocument/2006/relationships/slideMaster" Target="slideMasters/slideMaster30.xml"/><Relationship Id="rId32" Type="http://schemas.openxmlformats.org/officeDocument/2006/relationships/slideMaster" Target="slideMasters/slideMaster31.xml"/><Relationship Id="rId33" Type="http://schemas.openxmlformats.org/officeDocument/2006/relationships/slideMaster" Target="slideMasters/slideMaster32.xml"/><Relationship Id="rId34" Type="http://schemas.openxmlformats.org/officeDocument/2006/relationships/slideMaster" Target="slideMasters/slideMaster33.xml"/><Relationship Id="rId35" Type="http://schemas.openxmlformats.org/officeDocument/2006/relationships/slideMaster" Target="slideMasters/slideMaster34.xml"/><Relationship Id="rId36" Type="http://schemas.openxmlformats.org/officeDocument/2006/relationships/slideMaster" Target="slideMasters/slideMaster35.xml"/><Relationship Id="rId37" Type="http://schemas.openxmlformats.org/officeDocument/2006/relationships/slideMaster" Target="slideMasters/slideMaster36.xml"/><Relationship Id="rId38" Type="http://schemas.openxmlformats.org/officeDocument/2006/relationships/slideMaster" Target="slideMasters/slideMaster37.xml"/><Relationship Id="rId39" Type="http://schemas.openxmlformats.org/officeDocument/2006/relationships/slideMaster" Target="slideMasters/slideMaster38.xml"/><Relationship Id="rId40" Type="http://schemas.openxmlformats.org/officeDocument/2006/relationships/slideMaster" Target="slideMasters/slideMaster39.xml"/><Relationship Id="rId41" Type="http://schemas.openxmlformats.org/officeDocument/2006/relationships/slideMaster" Target="slideMasters/slideMaster40.xml"/><Relationship Id="rId42" Type="http://schemas.openxmlformats.org/officeDocument/2006/relationships/slideMaster" Target="slideMasters/slideMaster41.xml"/><Relationship Id="rId43" Type="http://schemas.openxmlformats.org/officeDocument/2006/relationships/slideMaster" Target="slideMasters/slideMaster42.xml"/><Relationship Id="rId44" Type="http://schemas.openxmlformats.org/officeDocument/2006/relationships/slideMaster" Target="slideMasters/slideMaster43.xml"/><Relationship Id="rId45" Type="http://schemas.openxmlformats.org/officeDocument/2006/relationships/slideMaster" Target="slideMasters/slideMaster44.xml"/><Relationship Id="rId46" Type="http://schemas.openxmlformats.org/officeDocument/2006/relationships/notesMaster" Target="notesMasters/notesMaster1.xml"/><Relationship Id="rId47" Type="http://schemas.openxmlformats.org/officeDocument/2006/relationships/slide" Target="slides/slide1.xml"/><Relationship Id="rId48" Type="http://schemas.openxmlformats.org/officeDocument/2006/relationships/slide" Target="slides/slide2.xml"/><Relationship Id="rId49" Type="http://schemas.openxmlformats.org/officeDocument/2006/relationships/slide" Target="slides/slide3.xml"/><Relationship Id="rId50" Type="http://schemas.openxmlformats.org/officeDocument/2006/relationships/slide" Target="slides/slide4.xml"/><Relationship Id="rId51" Type="http://schemas.openxmlformats.org/officeDocument/2006/relationships/slide" Target="slides/slide5.xml"/><Relationship Id="rId52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5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PlaceHolder 1"/>
          <p:cNvSpPr>
            <a:spLocks noGrp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trike="noStrike" u="none">
                <a:solidFill>
                  <a:srgbClr val="000000"/>
                </a:solidFill>
                <a:uFillTx/>
                <a:latin typeface="Arial"/>
              </a:rPr>
              <a:t>Click to move the slide</a:t>
            </a: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Click to edit the notes format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&lt;header&gt;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49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50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51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FB45AB7E-16AF-4C41-9968-B1B55C742AF3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PlaceHolder 1"/>
          <p:cNvSpPr>
            <a:spLocks noGrp="1"/>
          </p:cNvSpPr>
          <p:nvPr>
            <p:ph type="sldImg"/>
          </p:nvPr>
        </p:nvSpPr>
        <p:spPr>
          <a:xfrm>
            <a:off x="687240" y="1143000"/>
            <a:ext cx="5477400" cy="3080160"/>
          </a:xfrm>
          <a:prstGeom prst="rect">
            <a:avLst/>
          </a:prstGeom>
          <a:ln w="0">
            <a:noFill/>
          </a:ln>
        </p:spPr>
      </p:sp>
      <p:sp>
        <p:nvSpPr>
          <p:cNvPr id="46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79560" cy="359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67" name="CustomShape 3"/>
          <p:cNvSpPr/>
          <p:nvPr/>
        </p:nvSpPr>
        <p:spPr>
          <a:xfrm>
            <a:off x="0" y="0"/>
            <a:ext cx="6851160" cy="45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tr-TR" sz="900" strike="noStrike" u="none">
                <a:solidFill>
                  <a:srgbClr val="bfbfbf"/>
                </a:solidFill>
                <a:uFillTx/>
                <a:latin typeface="Arial"/>
                <a:ea typeface="+mn-ea"/>
              </a:rPr>
              <a:t>HAVELSAN ÖZEL</a:t>
            </a:r>
            <a:endParaRPr b="0" lang="en-US" sz="9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b="0" lang="tr-TR" sz="1200" strike="noStrike" u="none">
                <a:solidFill>
                  <a:srgbClr val="000000"/>
                </a:solidFill>
                <a:uFillTx/>
                <a:latin typeface="Times New Roman"/>
                <a:ea typeface="+mn-ea"/>
              </a:rPr>
              <a:t> </a:t>
            </a:r>
            <a:endParaRPr b="0" lang="en-US" sz="1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68" name="CustomShape 4"/>
          <p:cNvSpPr/>
          <p:nvPr/>
        </p:nvSpPr>
        <p:spPr>
          <a:xfrm>
            <a:off x="0" y="8685360"/>
            <a:ext cx="6851160" cy="45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defTabSz="914400">
              <a:lnSpc>
                <a:spcPct val="100000"/>
              </a:lnSpc>
            </a:pPr>
            <a:r>
              <a:rPr b="1" lang="tr-TR" sz="900" strike="noStrike" u="none">
                <a:solidFill>
                  <a:srgbClr val="bfbfbf"/>
                </a:solidFill>
                <a:uFillTx/>
                <a:latin typeface="Arial"/>
                <a:ea typeface="+mn-ea"/>
              </a:rPr>
              <a:t>HAVELSAN ÖZEL</a:t>
            </a:r>
            <a:endParaRPr b="0" lang="en-US" sz="9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b="0" lang="tr-TR" sz="1200" strike="noStrike" u="none">
                <a:solidFill>
                  <a:srgbClr val="000000"/>
                </a:solidFill>
                <a:uFillTx/>
                <a:latin typeface="Times New Roman"/>
                <a:ea typeface="+mn-ea"/>
              </a:rPr>
              <a:t> </a:t>
            </a:r>
            <a:endParaRPr b="0" lang="en-US" sz="1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69" name="CustomShape 5"/>
          <p:cNvSpPr/>
          <p:nvPr/>
        </p:nvSpPr>
        <p:spPr>
          <a:xfrm>
            <a:off x="3884760" y="8685360"/>
            <a:ext cx="2964960" cy="45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 defTabSz="914400">
              <a:lnSpc>
                <a:spcPct val="100000"/>
              </a:lnSpc>
            </a:pPr>
            <a:fld id="{985C8061-AFED-4675-9DBD-C7C0CF826D85}" type="slidenum">
              <a:rPr b="0" lang="tr-TR" sz="1200" strike="noStrike" u="none">
                <a:solidFill>
                  <a:srgbClr val="000000"/>
                </a:solidFill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PlaceHolder 1"/>
          <p:cNvSpPr>
            <a:spLocks noGrp="1"/>
          </p:cNvSpPr>
          <p:nvPr>
            <p:ph type="sldImg"/>
          </p:nvPr>
        </p:nvSpPr>
        <p:spPr>
          <a:xfrm>
            <a:off x="217440" y="812880"/>
            <a:ext cx="7123680" cy="4007520"/>
          </a:xfrm>
          <a:prstGeom prst="rect">
            <a:avLst/>
          </a:prstGeom>
          <a:ln w="0">
            <a:noFill/>
          </a:ln>
        </p:spPr>
      </p:sp>
      <p:sp>
        <p:nvSpPr>
          <p:cNvPr id="47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560" cy="480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72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7960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+mn-ea"/>
              </a:rPr>
              <a:t>&lt;header&gt;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73" name="PlaceHolder 4"/>
          <p:cNvSpPr>
            <a:spLocks noGrp="1"/>
          </p:cNvSpPr>
          <p:nvPr>
            <p:ph type="ftr" idx="4"/>
          </p:nvPr>
        </p:nvSpPr>
        <p:spPr>
          <a:xfrm>
            <a:off x="0" y="10157400"/>
            <a:ext cx="327960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+mn-ea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+mn-ea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74" name="PlaceHolder 5"/>
          <p:cNvSpPr>
            <a:spLocks noGrp="1"/>
          </p:cNvSpPr>
          <p:nvPr>
            <p:ph type="sldNum" idx="5"/>
          </p:nvPr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33DBD30-0307-4825-B077-E85F7902C7C5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+mn-ea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PlaceHolder 1"/>
          <p:cNvSpPr>
            <a:spLocks noGrp="1"/>
          </p:cNvSpPr>
          <p:nvPr>
            <p:ph type="sldImg"/>
          </p:nvPr>
        </p:nvSpPr>
        <p:spPr>
          <a:xfrm>
            <a:off x="217440" y="812880"/>
            <a:ext cx="7123680" cy="4007520"/>
          </a:xfrm>
          <a:prstGeom prst="rect">
            <a:avLst/>
          </a:prstGeom>
          <a:ln w="0">
            <a:noFill/>
          </a:ln>
        </p:spPr>
      </p:sp>
      <p:sp>
        <p:nvSpPr>
          <p:cNvPr id="47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560" cy="480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7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7960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+mn-ea"/>
              </a:rPr>
              <a:t>&lt;header&gt;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78" name="PlaceHolder 4"/>
          <p:cNvSpPr>
            <a:spLocks noGrp="1"/>
          </p:cNvSpPr>
          <p:nvPr>
            <p:ph type="ftr" idx="6"/>
          </p:nvPr>
        </p:nvSpPr>
        <p:spPr>
          <a:xfrm>
            <a:off x="0" y="10157400"/>
            <a:ext cx="327960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+mn-ea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+mn-ea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79" name="PlaceHolder 5"/>
          <p:cNvSpPr>
            <a:spLocks noGrp="1"/>
          </p:cNvSpPr>
          <p:nvPr>
            <p:ph type="sldNum" idx="7"/>
          </p:nvPr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74119B6-8344-4434-9293-CCCEEB92B02F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+mn-ea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PlaceHolder 1"/>
          <p:cNvSpPr>
            <a:spLocks noGrp="1"/>
          </p:cNvSpPr>
          <p:nvPr>
            <p:ph type="sldImg"/>
          </p:nvPr>
        </p:nvSpPr>
        <p:spPr>
          <a:xfrm>
            <a:off x="217440" y="812880"/>
            <a:ext cx="7123680" cy="4007520"/>
          </a:xfrm>
          <a:prstGeom prst="rect">
            <a:avLst/>
          </a:prstGeom>
          <a:ln w="0">
            <a:noFill/>
          </a:ln>
        </p:spPr>
      </p:sp>
      <p:sp>
        <p:nvSpPr>
          <p:cNvPr id="48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560" cy="480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82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7960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+mn-ea"/>
              </a:rPr>
              <a:t>&lt;header&gt;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83" name="PlaceHolder 4"/>
          <p:cNvSpPr>
            <a:spLocks noGrp="1"/>
          </p:cNvSpPr>
          <p:nvPr>
            <p:ph type="ftr" idx="8"/>
          </p:nvPr>
        </p:nvSpPr>
        <p:spPr>
          <a:xfrm>
            <a:off x="0" y="10157400"/>
            <a:ext cx="327960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+mn-ea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+mn-ea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84" name="PlaceHolder 5"/>
          <p:cNvSpPr>
            <a:spLocks noGrp="1"/>
          </p:cNvSpPr>
          <p:nvPr>
            <p:ph type="sldNum" idx="9"/>
          </p:nvPr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3FEE260-DE04-4E43-A9EA-F310413D72DE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+mn-ea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79560" cy="3079440"/>
          </a:xfrm>
          <a:prstGeom prst="rect">
            <a:avLst/>
          </a:prstGeom>
          <a:ln w="0">
            <a:noFill/>
          </a:ln>
        </p:spPr>
      </p:sp>
      <p:sp>
        <p:nvSpPr>
          <p:cNvPr id="48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79560" cy="359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87" name="CustomShape 3"/>
          <p:cNvSpPr/>
          <p:nvPr/>
        </p:nvSpPr>
        <p:spPr>
          <a:xfrm>
            <a:off x="0" y="0"/>
            <a:ext cx="6851160" cy="45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900" strike="noStrike" u="none">
                <a:solidFill>
                  <a:srgbClr val="bfbfbf"/>
                </a:solidFill>
                <a:uFillTx/>
                <a:latin typeface="Arial"/>
                <a:ea typeface="+mn-ea"/>
              </a:rPr>
              <a:t>HAVELSAN ÖZEL</a:t>
            </a:r>
            <a:endParaRPr b="0" lang="en-US" sz="9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b="0" lang="en-US" sz="1200" strike="noStrike" u="none">
                <a:solidFill>
                  <a:srgbClr val="000000"/>
                </a:solidFill>
                <a:uFillTx/>
                <a:latin typeface="Times New Roman"/>
                <a:ea typeface="+mn-ea"/>
              </a:rPr>
              <a:t> </a:t>
            </a:r>
            <a:endParaRPr b="0" lang="en-US" sz="1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88" name="CustomShape 4"/>
          <p:cNvSpPr/>
          <p:nvPr/>
        </p:nvSpPr>
        <p:spPr>
          <a:xfrm>
            <a:off x="0" y="8685360"/>
            <a:ext cx="6851160" cy="45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defTabSz="914400">
              <a:lnSpc>
                <a:spcPct val="100000"/>
              </a:lnSpc>
            </a:pPr>
            <a:r>
              <a:rPr b="1" lang="en-US" sz="900" strike="noStrike" u="none">
                <a:solidFill>
                  <a:srgbClr val="bfbfbf"/>
                </a:solidFill>
                <a:uFillTx/>
                <a:latin typeface="Arial"/>
                <a:ea typeface="+mn-ea"/>
              </a:rPr>
              <a:t>HAVELSAN ÖZEL</a:t>
            </a:r>
            <a:endParaRPr b="0" lang="en-US" sz="9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b="0" lang="en-US" sz="1200" strike="noStrike" u="none">
                <a:solidFill>
                  <a:srgbClr val="000000"/>
                </a:solidFill>
                <a:uFillTx/>
                <a:latin typeface="Times New Roman"/>
                <a:ea typeface="+mn-ea"/>
              </a:rPr>
              <a:t> </a:t>
            </a:r>
            <a:endParaRPr b="0" lang="en-US" sz="1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89" name="CustomShape 5"/>
          <p:cNvSpPr/>
          <p:nvPr/>
        </p:nvSpPr>
        <p:spPr>
          <a:xfrm>
            <a:off x="3884760" y="8685360"/>
            <a:ext cx="2964960" cy="45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 defTabSz="914400">
              <a:lnSpc>
                <a:spcPct val="100000"/>
              </a:lnSpc>
            </a:pPr>
            <a:fld id="{8F8BB9EE-8A4A-4E32-9405-BDD9D00CEE75}" type="slidenum">
              <a:rPr b="0" lang="tr-TR" sz="1200" strike="noStrike" u="none">
                <a:solidFill>
                  <a:srgbClr val="000000"/>
                </a:solidFill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9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0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1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2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3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9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7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7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7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8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8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8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9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9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9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0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07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1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19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2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4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4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4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4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4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4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4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5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5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5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5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5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5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6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6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6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6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7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7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77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8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8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87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9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9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9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0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1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1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1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1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2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3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3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3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3.png"/><Relationship Id="rId6" Type="http://schemas.openxmlformats.org/officeDocument/2006/relationships/image" Target="../media/image3.png"/><Relationship Id="rId7" Type="http://schemas.openxmlformats.org/officeDocument/2006/relationships/image" Target="../media/image3.png"/><Relationship Id="rId8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3.png"/><Relationship Id="rId6" Type="http://schemas.openxmlformats.org/officeDocument/2006/relationships/image" Target="../media/image3.png"/><Relationship Id="rId7" Type="http://schemas.openxmlformats.org/officeDocument/2006/relationships/image" Target="../media/image3.png"/><Relationship Id="rId8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3.png"/><Relationship Id="rId6" Type="http://schemas.openxmlformats.org/officeDocument/2006/relationships/image" Target="../media/image3.png"/><Relationship Id="rId7" Type="http://schemas.openxmlformats.org/officeDocument/2006/relationships/image" Target="../media/image3.png"/><Relationship Id="rId8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3.png"/><Relationship Id="rId6" Type="http://schemas.openxmlformats.org/officeDocument/2006/relationships/image" Target="../media/image3.png"/><Relationship Id="rId7" Type="http://schemas.openxmlformats.org/officeDocument/2006/relationships/image" Target="../media/image3.png"/><Relationship Id="rId8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3.png"/><Relationship Id="rId6" Type="http://schemas.openxmlformats.org/officeDocument/2006/relationships/image" Target="../media/image3.png"/><Relationship Id="rId7" Type="http://schemas.openxmlformats.org/officeDocument/2006/relationships/image" Target="../media/image3.png"/><Relationship Id="rId8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3.png"/><Relationship Id="rId6" Type="http://schemas.openxmlformats.org/officeDocument/2006/relationships/image" Target="../media/image3.png"/><Relationship Id="rId7" Type="http://schemas.openxmlformats.org/officeDocument/2006/relationships/image" Target="../media/image3.png"/><Relationship Id="rId8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3.png"/><Relationship Id="rId6" Type="http://schemas.openxmlformats.org/officeDocument/2006/relationships/image" Target="../media/image3.png"/><Relationship Id="rId7" Type="http://schemas.openxmlformats.org/officeDocument/2006/relationships/image" Target="../media/image3.png"/><Relationship Id="rId8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3.png"/><Relationship Id="rId6" Type="http://schemas.openxmlformats.org/officeDocument/2006/relationships/image" Target="../media/image3.png"/><Relationship Id="rId7" Type="http://schemas.openxmlformats.org/officeDocument/2006/relationships/image" Target="../media/image3.png"/><Relationship Id="rId8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3.png"/><Relationship Id="rId6" Type="http://schemas.openxmlformats.org/officeDocument/2006/relationships/image" Target="../media/image3.png"/><Relationship Id="rId7" Type="http://schemas.openxmlformats.org/officeDocument/2006/relationships/image" Target="../media/image3.png"/><Relationship Id="rId8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3.png"/><Relationship Id="rId6" Type="http://schemas.openxmlformats.org/officeDocument/2006/relationships/image" Target="../media/image3.png"/><Relationship Id="rId7" Type="http://schemas.openxmlformats.org/officeDocument/2006/relationships/image" Target="../media/image3.png"/><Relationship Id="rId8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3.png"/><Relationship Id="rId6" Type="http://schemas.openxmlformats.org/officeDocument/2006/relationships/image" Target="../media/image3.png"/><Relationship Id="rId7" Type="http://schemas.openxmlformats.org/officeDocument/2006/relationships/image" Target="../media/image3.png"/><Relationship Id="rId8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3.png"/><Relationship Id="rId6" Type="http://schemas.openxmlformats.org/officeDocument/2006/relationships/image" Target="../media/image3.png"/><Relationship Id="rId7" Type="http://schemas.openxmlformats.org/officeDocument/2006/relationships/image" Target="../media/image3.png"/><Relationship Id="rId8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7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8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9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20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21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22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23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24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image" Target="../media/image6.jpe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25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image" Target="../media/image6.jpe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26.xml"/>
</Relationships>
</file>

<file path=ppt/slideMasters/_rels/slideMaster27.xml.rels><?xml version="1.0" encoding="UTF-8"?>
<Relationships xmlns="http://schemas.openxmlformats.org/package/2006/relationships"><Relationship Id="rId1" Type="http://schemas.openxmlformats.org/officeDocument/2006/relationships/theme" Target="../theme/theme27.xml"/><Relationship Id="rId2" Type="http://schemas.openxmlformats.org/officeDocument/2006/relationships/image" Target="../media/image6.jpe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27.xml"/>
</Relationships>
</file>

<file path=ppt/slideMasters/_rels/slideMaster28.xml.rels><?xml version="1.0" encoding="UTF-8"?>
<Relationships xmlns="http://schemas.openxmlformats.org/package/2006/relationships"><Relationship Id="rId1" Type="http://schemas.openxmlformats.org/officeDocument/2006/relationships/theme" Target="../theme/theme28.xml"/><Relationship Id="rId2" Type="http://schemas.openxmlformats.org/officeDocument/2006/relationships/image" Target="../media/image6.jpe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28.xml"/>
</Relationships>
</file>

<file path=ppt/slideMasters/_rels/slideMaster29.xml.rels><?xml version="1.0" encoding="UTF-8"?>
<Relationships xmlns="http://schemas.openxmlformats.org/package/2006/relationships"><Relationship Id="rId1" Type="http://schemas.openxmlformats.org/officeDocument/2006/relationships/theme" Target="../theme/theme29.xml"/><Relationship Id="rId2" Type="http://schemas.openxmlformats.org/officeDocument/2006/relationships/image" Target="../media/image6.jpe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29.xml"/>
</Relationships>
</file>

<file path=ppt/slideMasters/_rels/slideMaster30.xml.rels><?xml version="1.0" encoding="UTF-8"?>
<Relationships xmlns="http://schemas.openxmlformats.org/package/2006/relationships"><Relationship Id="rId1" Type="http://schemas.openxmlformats.org/officeDocument/2006/relationships/theme" Target="../theme/theme30.xml"/><Relationship Id="rId2" Type="http://schemas.openxmlformats.org/officeDocument/2006/relationships/image" Target="../media/image6.jpe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30.xml"/>
</Relationships>
</file>

<file path=ppt/slideMasters/_rels/slideMaster31.xml.rels><?xml version="1.0" encoding="UTF-8"?>
<Relationships xmlns="http://schemas.openxmlformats.org/package/2006/relationships"><Relationship Id="rId1" Type="http://schemas.openxmlformats.org/officeDocument/2006/relationships/theme" Target="../theme/theme31.xml"/><Relationship Id="rId2" Type="http://schemas.openxmlformats.org/officeDocument/2006/relationships/image" Target="../media/image6.jpe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31.xml"/>
</Relationships>
</file>

<file path=ppt/slideMasters/_rels/slideMaster32.xml.rels><?xml version="1.0" encoding="UTF-8"?>
<Relationships xmlns="http://schemas.openxmlformats.org/package/2006/relationships"><Relationship Id="rId1" Type="http://schemas.openxmlformats.org/officeDocument/2006/relationships/theme" Target="../theme/theme32.xml"/><Relationship Id="rId2" Type="http://schemas.openxmlformats.org/officeDocument/2006/relationships/image" Target="../media/image6.jpe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32.xml"/>
</Relationships>
</file>

<file path=ppt/slideMasters/_rels/slideMaster33.xml.rels><?xml version="1.0" encoding="UTF-8"?>
<Relationships xmlns="http://schemas.openxmlformats.org/package/2006/relationships"><Relationship Id="rId1" Type="http://schemas.openxmlformats.org/officeDocument/2006/relationships/theme" Target="../theme/theme33.xml"/><Relationship Id="rId2" Type="http://schemas.openxmlformats.org/officeDocument/2006/relationships/image" Target="../media/image6.jpe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6.xml"/><Relationship Id="rId8" Type="http://schemas.openxmlformats.org/officeDocument/2006/relationships/slideLayout" Target="../slideLayouts/slideLayout37.xml"/><Relationship Id="rId9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1.xml"/>
</Relationships>
</file>

<file path=ppt/slideMasters/_rels/slideMaster34.xml.rels><?xml version="1.0" encoding="UTF-8"?>
<Relationships xmlns="http://schemas.openxmlformats.org/package/2006/relationships"><Relationship Id="rId1" Type="http://schemas.openxmlformats.org/officeDocument/2006/relationships/theme" Target="../theme/theme34.xml"/><Relationship Id="rId2" Type="http://schemas.openxmlformats.org/officeDocument/2006/relationships/image" Target="../media/image6.jpe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42.xml"/>
</Relationships>
</file>

<file path=ppt/slideMasters/_rels/slideMaster35.xml.rels><?xml version="1.0" encoding="UTF-8"?>
<Relationships xmlns="http://schemas.openxmlformats.org/package/2006/relationships"><Relationship Id="rId1" Type="http://schemas.openxmlformats.org/officeDocument/2006/relationships/theme" Target="../theme/theme35.xml"/><Relationship Id="rId2" Type="http://schemas.openxmlformats.org/officeDocument/2006/relationships/image" Target="../media/image6.jpe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43.xml"/>
</Relationships>
</file>

<file path=ppt/slideMasters/_rels/slideMaster36.xml.rels><?xml version="1.0" encoding="UTF-8"?>
<Relationships xmlns="http://schemas.openxmlformats.org/package/2006/relationships"><Relationship Id="rId1" Type="http://schemas.openxmlformats.org/officeDocument/2006/relationships/theme" Target="../theme/theme36.xml"/><Relationship Id="rId2" Type="http://schemas.openxmlformats.org/officeDocument/2006/relationships/image" Target="../media/image6.jpe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44.xml"/>
</Relationships>
</file>

<file path=ppt/slideMasters/_rels/slideMaster37.xml.rels><?xml version="1.0" encoding="UTF-8"?>
<Relationships xmlns="http://schemas.openxmlformats.org/package/2006/relationships"><Relationship Id="rId1" Type="http://schemas.openxmlformats.org/officeDocument/2006/relationships/theme" Target="../theme/theme37.xml"/><Relationship Id="rId2" Type="http://schemas.openxmlformats.org/officeDocument/2006/relationships/image" Target="../media/image6.jpe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45.xml"/>
</Relationships>
</file>

<file path=ppt/slideMasters/_rels/slideMaster38.xml.rels><?xml version="1.0" encoding="UTF-8"?>
<Relationships xmlns="http://schemas.openxmlformats.org/package/2006/relationships"><Relationship Id="rId1" Type="http://schemas.openxmlformats.org/officeDocument/2006/relationships/theme" Target="../theme/theme38.xml"/><Relationship Id="rId2" Type="http://schemas.openxmlformats.org/officeDocument/2006/relationships/image" Target="../media/image6.jpe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46.xml"/>
</Relationships>
</file>

<file path=ppt/slideMasters/_rels/slideMaster39.xml.rels><?xml version="1.0" encoding="UTF-8"?>
<Relationships xmlns="http://schemas.openxmlformats.org/package/2006/relationships"><Relationship Id="rId1" Type="http://schemas.openxmlformats.org/officeDocument/2006/relationships/theme" Target="../theme/theme39.xml"/><Relationship Id="rId2" Type="http://schemas.openxmlformats.org/officeDocument/2006/relationships/image" Target="../media/image6.jpe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47.xml"/>
</Relationships>
</file>

<file path=ppt/slideMasters/_rels/slideMaster40.xml.rels><?xml version="1.0" encoding="UTF-8"?>
<Relationships xmlns="http://schemas.openxmlformats.org/package/2006/relationships"><Relationship Id="rId1" Type="http://schemas.openxmlformats.org/officeDocument/2006/relationships/theme" Target="../theme/theme40.xml"/><Relationship Id="rId2" Type="http://schemas.openxmlformats.org/officeDocument/2006/relationships/image" Target="../media/image6.jpe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48.xml"/>
</Relationships>
</file>

<file path=ppt/slideMasters/_rels/slideMaster41.xml.rels><?xml version="1.0" encoding="UTF-8"?>
<Relationships xmlns="http://schemas.openxmlformats.org/package/2006/relationships"><Relationship Id="rId1" Type="http://schemas.openxmlformats.org/officeDocument/2006/relationships/theme" Target="../theme/theme41.xml"/><Relationship Id="rId2" Type="http://schemas.openxmlformats.org/officeDocument/2006/relationships/image" Target="../media/image6.jpe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49.xml"/>
</Relationships>
</file>

<file path=ppt/slideMasters/_rels/slideMaster42.xml.rels><?xml version="1.0" encoding="UTF-8"?>
<Relationships xmlns="http://schemas.openxmlformats.org/package/2006/relationships"><Relationship Id="rId1" Type="http://schemas.openxmlformats.org/officeDocument/2006/relationships/theme" Target="../theme/theme42.xml"/><Relationship Id="rId2" Type="http://schemas.openxmlformats.org/officeDocument/2006/relationships/image" Target="../media/image6.jpe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50.xml"/>
</Relationships>
</file>

<file path=ppt/slideMasters/_rels/slideMaster43.xml.rels><?xml version="1.0" encoding="UTF-8"?>
<Relationships xmlns="http://schemas.openxmlformats.org/package/2006/relationships"><Relationship Id="rId1" Type="http://schemas.openxmlformats.org/officeDocument/2006/relationships/theme" Target="../theme/theme43.xml"/><Relationship Id="rId2" Type="http://schemas.openxmlformats.org/officeDocument/2006/relationships/image" Target="../media/image6.jpe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51.xml"/>
</Relationships>
</file>

<file path=ppt/slideMasters/_rels/slideMaster44.xml.rels><?xml version="1.0" encoding="UTF-8"?>
<Relationships xmlns="http://schemas.openxmlformats.org/package/2006/relationships"><Relationship Id="rId1" Type="http://schemas.openxmlformats.org/officeDocument/2006/relationships/theme" Target="../theme/theme44.xml"/><Relationship Id="rId2" Type="http://schemas.openxmlformats.org/officeDocument/2006/relationships/image" Target="../media/image6.jpe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5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76DDAF56-B960-4B4F-8C2E-2739BC5E1C3F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38</a:t>
            </a:r>
            <a:endParaRPr b="0" lang="en-US" sz="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" name="Resim 5" descr=""/>
          <p:cNvPicPr/>
          <p:nvPr/>
        </p:nvPicPr>
        <p:blipFill>
          <a:blip r:embed="rId2"/>
          <a:stretch/>
        </p:blipFill>
        <p:spPr>
          <a:xfrm>
            <a:off x="507960" y="0"/>
            <a:ext cx="11686680" cy="5664960"/>
          </a:xfrm>
          <a:prstGeom prst="rect">
            <a:avLst/>
          </a:prstGeom>
          <a:noFill/>
          <a:ln w="0">
            <a:noFill/>
          </a:ln>
          <a:effectLst>
            <a:reflection algn="bl" dir="5400000" dist="50800" endPos="2000" rotWithShape="0" stA="84000" sy="-100000"/>
          </a:effectLst>
        </p:spPr>
      </p:pic>
      <p:sp>
        <p:nvSpPr>
          <p:cNvPr id="2" name="CustomShape 2"/>
          <p:cNvSpPr/>
          <p:nvPr/>
        </p:nvSpPr>
        <p:spPr>
          <a:xfrm>
            <a:off x="10461960" y="6320160"/>
            <a:ext cx="1723320" cy="53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" name="CustomShape 3"/>
          <p:cNvSpPr/>
          <p:nvPr/>
        </p:nvSpPr>
        <p:spPr>
          <a:xfrm>
            <a:off x="0" y="5892840"/>
            <a:ext cx="12185280" cy="958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pic>
        <p:nvPicPr>
          <p:cNvPr id="4" name="Picture 18" descr=""/>
          <p:cNvPicPr/>
          <p:nvPr/>
        </p:nvPicPr>
        <p:blipFill>
          <a:blip r:embed="rId3"/>
          <a:srcRect l="0" t="0" r="81709" b="0"/>
          <a:stretch/>
        </p:blipFill>
        <p:spPr>
          <a:xfrm>
            <a:off x="74880" y="6337440"/>
            <a:ext cx="452520" cy="513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" name="CustomShape 4"/>
          <p:cNvSpPr/>
          <p:nvPr/>
        </p:nvSpPr>
        <p:spPr>
          <a:xfrm>
            <a:off x="475200" y="6401520"/>
            <a:ext cx="2123280" cy="33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i="1" lang="tr-TR" sz="800" strike="noStrike" u="none">
                <a:solidFill>
                  <a:srgbClr val="000000"/>
                </a:solidFill>
                <a:uFillTx/>
                <a:latin typeface="Arial"/>
                <a:ea typeface="Tahoma"/>
              </a:rPr>
              <a:t>HAVELSAN, </a:t>
            </a:r>
            <a:r>
              <a:rPr b="0" i="1" lang="en-US" sz="800" strike="noStrike" u="none">
                <a:solidFill>
                  <a:srgbClr val="000000"/>
                </a:solidFill>
                <a:uFillTx/>
                <a:latin typeface="Arial"/>
                <a:ea typeface="Tahoma"/>
              </a:rPr>
              <a:t>is an establishment of Turkish Armed Forces Foundation. </a:t>
            </a:r>
            <a:endParaRPr b="0" lang="en-US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CustomShape 5"/>
          <p:cNvSpPr/>
          <p:nvPr/>
        </p:nvSpPr>
        <p:spPr>
          <a:xfrm rot="21448800">
            <a:off x="4741200" y="2124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4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7" name="CustomShape 6"/>
          <p:cNvSpPr/>
          <p:nvPr/>
        </p:nvSpPr>
        <p:spPr>
          <a:xfrm rot="21448800">
            <a:off x="2714760" y="23400"/>
            <a:ext cx="2392560" cy="5644440"/>
          </a:xfrm>
          <a:prstGeom prst="parallelogram">
            <a:avLst>
              <a:gd name="adj" fmla="val 91709"/>
            </a:avLst>
          </a:prstGeom>
          <a:blipFill rotWithShape="0">
            <a:blip r:embed="rId5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" name="CustomShape 7"/>
          <p:cNvSpPr/>
          <p:nvPr/>
        </p:nvSpPr>
        <p:spPr>
          <a:xfrm rot="21448800">
            <a:off x="6927480" y="792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6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" name="CustomShape 8"/>
          <p:cNvSpPr/>
          <p:nvPr/>
        </p:nvSpPr>
        <p:spPr>
          <a:xfrm rot="21448800">
            <a:off x="9089280" y="-1224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7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0" name="CustomShape 9"/>
          <p:cNvSpPr/>
          <p:nvPr/>
        </p:nvSpPr>
        <p:spPr>
          <a:xfrm>
            <a:off x="0" y="6669720"/>
            <a:ext cx="12194640" cy="19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GB" sz="700" strike="noStrike" u="none">
                <a:solidFill>
                  <a:srgbClr val="000000"/>
                </a:solidFill>
                <a:uFillTx/>
                <a:latin typeface="Arial"/>
                <a:ea typeface="DejaVu Sans"/>
              </a:rPr>
              <a:t>Bu belgenin içeriği HAVELSAN'ın fikri mülkiyetindedir. HAVELSAN'ın izni olmadan bu belgenin tamamını veya bir kısmını bir başkasına kopyalamak ve vermek yasaktır.</a:t>
            </a:r>
            <a:endParaRPr b="0" lang="en-US" sz="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8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7DFE3CE7-C3E9-4793-B0D3-03CA34743F77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38</a:t>
            </a:r>
            <a:endParaRPr b="0" lang="en-US" sz="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6" name="Resim 5" descr=""/>
          <p:cNvPicPr/>
          <p:nvPr/>
        </p:nvPicPr>
        <p:blipFill>
          <a:blip r:embed="rId2"/>
          <a:stretch/>
        </p:blipFill>
        <p:spPr>
          <a:xfrm>
            <a:off x="507960" y="0"/>
            <a:ext cx="11686680" cy="5664960"/>
          </a:xfrm>
          <a:prstGeom prst="rect">
            <a:avLst/>
          </a:prstGeom>
          <a:noFill/>
          <a:ln w="0">
            <a:noFill/>
          </a:ln>
          <a:effectLst>
            <a:reflection algn="bl" dir="5400000" dist="50800" endPos="2000" rotWithShape="0" stA="84000" sy="-100000"/>
          </a:effectLst>
        </p:spPr>
      </p:pic>
      <p:sp>
        <p:nvSpPr>
          <p:cNvPr id="17" name="CustomShape 2"/>
          <p:cNvSpPr/>
          <p:nvPr/>
        </p:nvSpPr>
        <p:spPr>
          <a:xfrm>
            <a:off x="10461960" y="6320160"/>
            <a:ext cx="1723320" cy="53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8" name="CustomShape 3"/>
          <p:cNvSpPr/>
          <p:nvPr/>
        </p:nvSpPr>
        <p:spPr>
          <a:xfrm>
            <a:off x="0" y="5892840"/>
            <a:ext cx="12185280" cy="958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pic>
        <p:nvPicPr>
          <p:cNvPr id="19" name="Picture 18" descr=""/>
          <p:cNvPicPr/>
          <p:nvPr/>
        </p:nvPicPr>
        <p:blipFill>
          <a:blip r:embed="rId3"/>
          <a:srcRect l="0" t="0" r="81709" b="0"/>
          <a:stretch/>
        </p:blipFill>
        <p:spPr>
          <a:xfrm>
            <a:off x="74880" y="6337440"/>
            <a:ext cx="452520" cy="513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" name="CustomShape 4"/>
          <p:cNvSpPr/>
          <p:nvPr/>
        </p:nvSpPr>
        <p:spPr>
          <a:xfrm>
            <a:off x="475200" y="6401520"/>
            <a:ext cx="2123280" cy="33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i="1" lang="tr-TR" sz="800" strike="noStrike" u="none">
                <a:solidFill>
                  <a:srgbClr val="000000"/>
                </a:solidFill>
                <a:uFillTx/>
                <a:latin typeface="Arial"/>
                <a:ea typeface="Tahoma"/>
              </a:rPr>
              <a:t>HAVELSAN, </a:t>
            </a:r>
            <a:r>
              <a:rPr b="0" i="1" lang="en-US" sz="800" strike="noStrike" u="none">
                <a:solidFill>
                  <a:srgbClr val="000000"/>
                </a:solidFill>
                <a:uFillTx/>
                <a:latin typeface="Arial"/>
                <a:ea typeface="Tahoma"/>
              </a:rPr>
              <a:t>is an establishment of Turkish Armed Forces Foundation. </a:t>
            </a:r>
            <a:endParaRPr b="0" lang="en-US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" name="CustomShape 5"/>
          <p:cNvSpPr/>
          <p:nvPr/>
        </p:nvSpPr>
        <p:spPr>
          <a:xfrm rot="21448800">
            <a:off x="4741200" y="2124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4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2" name="CustomShape 6"/>
          <p:cNvSpPr/>
          <p:nvPr/>
        </p:nvSpPr>
        <p:spPr>
          <a:xfrm rot="21448800">
            <a:off x="2714760" y="23400"/>
            <a:ext cx="2392560" cy="5644440"/>
          </a:xfrm>
          <a:prstGeom prst="parallelogram">
            <a:avLst>
              <a:gd name="adj" fmla="val 91709"/>
            </a:avLst>
          </a:prstGeom>
          <a:blipFill rotWithShape="0">
            <a:blip r:embed="rId5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3" name="CustomShape 7"/>
          <p:cNvSpPr/>
          <p:nvPr/>
        </p:nvSpPr>
        <p:spPr>
          <a:xfrm rot="21448800">
            <a:off x="6927480" y="792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6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4" name="CustomShape 8"/>
          <p:cNvSpPr/>
          <p:nvPr/>
        </p:nvSpPr>
        <p:spPr>
          <a:xfrm rot="21448800">
            <a:off x="9089280" y="-1224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7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5" name="CustomShape 9"/>
          <p:cNvSpPr/>
          <p:nvPr/>
        </p:nvSpPr>
        <p:spPr>
          <a:xfrm>
            <a:off x="0" y="6669720"/>
            <a:ext cx="12194640" cy="19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GB" sz="700" strike="noStrike" u="none">
                <a:solidFill>
                  <a:srgbClr val="000000"/>
                </a:solidFill>
                <a:uFillTx/>
                <a:latin typeface="Arial"/>
                <a:ea typeface="DejaVu Sans"/>
              </a:rPr>
              <a:t>Bu belgenin içeriği HAVELSAN'ın fikri mülkiyetindedir. HAVELSAN'ın izni olmadan bu belgenin tamamını veya bir kısmını bir başkasına kopyalamak ve vermek yasaktır.</a:t>
            </a:r>
            <a:endParaRPr b="0" lang="en-US" sz="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8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A886569A-98C5-4365-AFB4-97CED66EA705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38</a:t>
            </a:r>
            <a:endParaRPr b="0" lang="en-US" sz="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3" name="Resim 5" descr=""/>
          <p:cNvPicPr/>
          <p:nvPr/>
        </p:nvPicPr>
        <p:blipFill>
          <a:blip r:embed="rId2"/>
          <a:stretch/>
        </p:blipFill>
        <p:spPr>
          <a:xfrm>
            <a:off x="507960" y="0"/>
            <a:ext cx="11686680" cy="5664960"/>
          </a:xfrm>
          <a:prstGeom prst="rect">
            <a:avLst/>
          </a:prstGeom>
          <a:noFill/>
          <a:ln w="0">
            <a:noFill/>
          </a:ln>
          <a:effectLst>
            <a:reflection algn="bl" dir="5400000" dist="50800" endPos="2000" rotWithShape="0" stA="84000" sy="-100000"/>
          </a:effectLst>
        </p:spPr>
      </p:pic>
      <p:sp>
        <p:nvSpPr>
          <p:cNvPr id="34" name="CustomShape 2"/>
          <p:cNvSpPr/>
          <p:nvPr/>
        </p:nvSpPr>
        <p:spPr>
          <a:xfrm>
            <a:off x="10461960" y="6320160"/>
            <a:ext cx="1723320" cy="53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5" name="CustomShape 3"/>
          <p:cNvSpPr/>
          <p:nvPr/>
        </p:nvSpPr>
        <p:spPr>
          <a:xfrm>
            <a:off x="0" y="5892840"/>
            <a:ext cx="12185280" cy="958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pic>
        <p:nvPicPr>
          <p:cNvPr id="36" name="Picture 18" descr=""/>
          <p:cNvPicPr/>
          <p:nvPr/>
        </p:nvPicPr>
        <p:blipFill>
          <a:blip r:embed="rId3"/>
          <a:srcRect l="0" t="0" r="81709" b="0"/>
          <a:stretch/>
        </p:blipFill>
        <p:spPr>
          <a:xfrm>
            <a:off x="74880" y="6337440"/>
            <a:ext cx="452520" cy="513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7" name="CustomShape 4"/>
          <p:cNvSpPr/>
          <p:nvPr/>
        </p:nvSpPr>
        <p:spPr>
          <a:xfrm>
            <a:off x="475200" y="6401520"/>
            <a:ext cx="2123280" cy="33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i="1" lang="tr-TR" sz="800" strike="noStrike" u="none">
                <a:solidFill>
                  <a:srgbClr val="000000"/>
                </a:solidFill>
                <a:uFillTx/>
                <a:latin typeface="Arial"/>
                <a:ea typeface="Tahoma"/>
              </a:rPr>
              <a:t>HAVELSAN, </a:t>
            </a:r>
            <a:r>
              <a:rPr b="0" i="1" lang="en-US" sz="800" strike="noStrike" u="none">
                <a:solidFill>
                  <a:srgbClr val="000000"/>
                </a:solidFill>
                <a:uFillTx/>
                <a:latin typeface="Arial"/>
                <a:ea typeface="Tahoma"/>
              </a:rPr>
              <a:t>is an establishment of Turkish Armed Forces Foundation. </a:t>
            </a:r>
            <a:endParaRPr b="0" lang="en-US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" name="CustomShape 5"/>
          <p:cNvSpPr/>
          <p:nvPr/>
        </p:nvSpPr>
        <p:spPr>
          <a:xfrm rot="21448800">
            <a:off x="4741200" y="2124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4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9" name="CustomShape 6"/>
          <p:cNvSpPr/>
          <p:nvPr/>
        </p:nvSpPr>
        <p:spPr>
          <a:xfrm rot="21448800">
            <a:off x="2714760" y="23400"/>
            <a:ext cx="2392560" cy="5644440"/>
          </a:xfrm>
          <a:prstGeom prst="parallelogram">
            <a:avLst>
              <a:gd name="adj" fmla="val 91709"/>
            </a:avLst>
          </a:prstGeom>
          <a:blipFill rotWithShape="0">
            <a:blip r:embed="rId5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0" name="CustomShape 7"/>
          <p:cNvSpPr/>
          <p:nvPr/>
        </p:nvSpPr>
        <p:spPr>
          <a:xfrm rot="21448800">
            <a:off x="6927480" y="792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6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1" name="CustomShape 8"/>
          <p:cNvSpPr/>
          <p:nvPr/>
        </p:nvSpPr>
        <p:spPr>
          <a:xfrm rot="21448800">
            <a:off x="9089280" y="-1224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7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2" name="CustomShape 9"/>
          <p:cNvSpPr/>
          <p:nvPr/>
        </p:nvSpPr>
        <p:spPr>
          <a:xfrm>
            <a:off x="0" y="6669720"/>
            <a:ext cx="12194640" cy="19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GB" sz="700" strike="noStrike" u="none">
                <a:solidFill>
                  <a:srgbClr val="000000"/>
                </a:solidFill>
                <a:uFillTx/>
                <a:latin typeface="Arial"/>
                <a:ea typeface="DejaVu Sans"/>
              </a:rPr>
              <a:t>Bu belgenin içeriği HAVELSAN'ın fikri mülkiyetindedir. HAVELSAN'ın izni olmadan bu belgenin tamamını veya bir kısmını bir başkasına kopyalamak ve vermek yasaktır.</a:t>
            </a:r>
            <a:endParaRPr b="0" lang="en-US" sz="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8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FFB3873D-2DDA-4C68-8FB5-CC41D2F84EEB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38</a:t>
            </a:r>
            <a:endParaRPr b="0" lang="en-US" sz="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46" name="Resim 5" descr=""/>
          <p:cNvPicPr/>
          <p:nvPr/>
        </p:nvPicPr>
        <p:blipFill>
          <a:blip r:embed="rId2"/>
          <a:stretch/>
        </p:blipFill>
        <p:spPr>
          <a:xfrm>
            <a:off x="507960" y="0"/>
            <a:ext cx="11686680" cy="5664960"/>
          </a:xfrm>
          <a:prstGeom prst="rect">
            <a:avLst/>
          </a:prstGeom>
          <a:noFill/>
          <a:ln w="0">
            <a:noFill/>
          </a:ln>
          <a:effectLst>
            <a:reflection algn="bl" dir="5400000" dist="50800" endPos="2000" rotWithShape="0" stA="84000" sy="-100000"/>
          </a:effectLst>
        </p:spPr>
      </p:pic>
      <p:sp>
        <p:nvSpPr>
          <p:cNvPr id="47" name="CustomShape 2"/>
          <p:cNvSpPr/>
          <p:nvPr/>
        </p:nvSpPr>
        <p:spPr>
          <a:xfrm>
            <a:off x="10461960" y="6320160"/>
            <a:ext cx="1723320" cy="53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8" name="CustomShape 3"/>
          <p:cNvSpPr/>
          <p:nvPr/>
        </p:nvSpPr>
        <p:spPr>
          <a:xfrm>
            <a:off x="0" y="5892840"/>
            <a:ext cx="12185280" cy="958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pic>
        <p:nvPicPr>
          <p:cNvPr id="49" name="Picture 18" descr=""/>
          <p:cNvPicPr/>
          <p:nvPr/>
        </p:nvPicPr>
        <p:blipFill>
          <a:blip r:embed="rId3"/>
          <a:srcRect l="0" t="0" r="81709" b="0"/>
          <a:stretch/>
        </p:blipFill>
        <p:spPr>
          <a:xfrm>
            <a:off x="74880" y="6337440"/>
            <a:ext cx="452520" cy="513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" name="CustomShape 4"/>
          <p:cNvSpPr/>
          <p:nvPr/>
        </p:nvSpPr>
        <p:spPr>
          <a:xfrm>
            <a:off x="475200" y="6401520"/>
            <a:ext cx="2123280" cy="33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i="1" lang="tr-TR" sz="800" strike="noStrike" u="none">
                <a:solidFill>
                  <a:srgbClr val="000000"/>
                </a:solidFill>
                <a:uFillTx/>
                <a:latin typeface="Arial"/>
                <a:ea typeface="Tahoma"/>
              </a:rPr>
              <a:t>HAVELSAN, </a:t>
            </a:r>
            <a:r>
              <a:rPr b="0" i="1" lang="en-US" sz="800" strike="noStrike" u="none">
                <a:solidFill>
                  <a:srgbClr val="000000"/>
                </a:solidFill>
                <a:uFillTx/>
                <a:latin typeface="Arial"/>
                <a:ea typeface="Tahoma"/>
              </a:rPr>
              <a:t>is an establishment of Turkish Armed Forces Foundation. </a:t>
            </a:r>
            <a:endParaRPr b="0" lang="en-US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1" name="CustomShape 5"/>
          <p:cNvSpPr/>
          <p:nvPr/>
        </p:nvSpPr>
        <p:spPr>
          <a:xfrm rot="21448800">
            <a:off x="4741200" y="2124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4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2" name="CustomShape 6"/>
          <p:cNvSpPr/>
          <p:nvPr/>
        </p:nvSpPr>
        <p:spPr>
          <a:xfrm rot="21448800">
            <a:off x="2714760" y="23400"/>
            <a:ext cx="2392560" cy="5644440"/>
          </a:xfrm>
          <a:prstGeom prst="parallelogram">
            <a:avLst>
              <a:gd name="adj" fmla="val 91709"/>
            </a:avLst>
          </a:prstGeom>
          <a:blipFill rotWithShape="0">
            <a:blip r:embed="rId5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3" name="CustomShape 7"/>
          <p:cNvSpPr/>
          <p:nvPr/>
        </p:nvSpPr>
        <p:spPr>
          <a:xfrm rot="21448800">
            <a:off x="6927480" y="792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6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4" name="CustomShape 8"/>
          <p:cNvSpPr/>
          <p:nvPr/>
        </p:nvSpPr>
        <p:spPr>
          <a:xfrm rot="21448800">
            <a:off x="9089280" y="-1224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7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5" name="CustomShape 9"/>
          <p:cNvSpPr/>
          <p:nvPr/>
        </p:nvSpPr>
        <p:spPr>
          <a:xfrm>
            <a:off x="0" y="6669720"/>
            <a:ext cx="12194640" cy="19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GB" sz="700" strike="noStrike" u="none">
                <a:solidFill>
                  <a:srgbClr val="000000"/>
                </a:solidFill>
                <a:uFillTx/>
                <a:latin typeface="Arial"/>
                <a:ea typeface="DejaVu Sans"/>
              </a:rPr>
              <a:t>Bu belgenin içeriği HAVELSAN'ın fikri mülkiyetindedir. HAVELSAN'ın izni olmadan bu belgenin tamamını veya bir kısmını bir başkasına kopyalamak ve vermek yasaktır.</a:t>
            </a:r>
            <a:endParaRPr b="0" lang="en-US" sz="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8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C42B6DDA-CA9C-4628-8A0F-F320FD55D5ED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38</a:t>
            </a:r>
            <a:endParaRPr b="0" lang="en-US" sz="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57" name="Resim 5" descr=""/>
          <p:cNvPicPr/>
          <p:nvPr/>
        </p:nvPicPr>
        <p:blipFill>
          <a:blip r:embed="rId2"/>
          <a:stretch/>
        </p:blipFill>
        <p:spPr>
          <a:xfrm>
            <a:off x="507960" y="0"/>
            <a:ext cx="11686680" cy="5664960"/>
          </a:xfrm>
          <a:prstGeom prst="rect">
            <a:avLst/>
          </a:prstGeom>
          <a:noFill/>
          <a:ln w="0">
            <a:noFill/>
          </a:ln>
          <a:effectLst>
            <a:reflection algn="bl" dir="5400000" dist="50800" endPos="2000" rotWithShape="0" stA="84000" sy="-100000"/>
          </a:effectLst>
        </p:spPr>
      </p:pic>
      <p:sp>
        <p:nvSpPr>
          <p:cNvPr id="58" name="CustomShape 2"/>
          <p:cNvSpPr/>
          <p:nvPr/>
        </p:nvSpPr>
        <p:spPr>
          <a:xfrm>
            <a:off x="10461960" y="6320160"/>
            <a:ext cx="1723320" cy="53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9" name="CustomShape 3"/>
          <p:cNvSpPr/>
          <p:nvPr/>
        </p:nvSpPr>
        <p:spPr>
          <a:xfrm>
            <a:off x="0" y="5892840"/>
            <a:ext cx="12185280" cy="958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pic>
        <p:nvPicPr>
          <p:cNvPr id="60" name="Picture 18" descr=""/>
          <p:cNvPicPr/>
          <p:nvPr/>
        </p:nvPicPr>
        <p:blipFill>
          <a:blip r:embed="rId3"/>
          <a:srcRect l="0" t="0" r="81709" b="0"/>
          <a:stretch/>
        </p:blipFill>
        <p:spPr>
          <a:xfrm>
            <a:off x="74880" y="6337440"/>
            <a:ext cx="452520" cy="513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1" name="CustomShape 4"/>
          <p:cNvSpPr/>
          <p:nvPr/>
        </p:nvSpPr>
        <p:spPr>
          <a:xfrm>
            <a:off x="475200" y="6401520"/>
            <a:ext cx="2123280" cy="33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i="1" lang="tr-TR" sz="800" strike="noStrike" u="none">
                <a:solidFill>
                  <a:srgbClr val="000000"/>
                </a:solidFill>
                <a:uFillTx/>
                <a:latin typeface="Arial"/>
                <a:ea typeface="Tahoma"/>
              </a:rPr>
              <a:t>HAVELSAN, </a:t>
            </a:r>
            <a:r>
              <a:rPr b="0" i="1" lang="en-US" sz="800" strike="noStrike" u="none">
                <a:solidFill>
                  <a:srgbClr val="000000"/>
                </a:solidFill>
                <a:uFillTx/>
                <a:latin typeface="Arial"/>
                <a:ea typeface="Tahoma"/>
              </a:rPr>
              <a:t>is an establishment of Turkish Armed Forces Foundation. </a:t>
            </a:r>
            <a:endParaRPr b="0" lang="en-US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2" name="CustomShape 5"/>
          <p:cNvSpPr/>
          <p:nvPr/>
        </p:nvSpPr>
        <p:spPr>
          <a:xfrm rot="21448800">
            <a:off x="4741200" y="2124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4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63" name="CustomShape 6"/>
          <p:cNvSpPr/>
          <p:nvPr/>
        </p:nvSpPr>
        <p:spPr>
          <a:xfrm rot="21448800">
            <a:off x="2714760" y="23400"/>
            <a:ext cx="2392560" cy="5644440"/>
          </a:xfrm>
          <a:prstGeom prst="parallelogram">
            <a:avLst>
              <a:gd name="adj" fmla="val 91709"/>
            </a:avLst>
          </a:prstGeom>
          <a:blipFill rotWithShape="0">
            <a:blip r:embed="rId5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64" name="CustomShape 7"/>
          <p:cNvSpPr/>
          <p:nvPr/>
        </p:nvSpPr>
        <p:spPr>
          <a:xfrm rot="21448800">
            <a:off x="6927480" y="792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6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65" name="CustomShape 8"/>
          <p:cNvSpPr/>
          <p:nvPr/>
        </p:nvSpPr>
        <p:spPr>
          <a:xfrm rot="21448800">
            <a:off x="9089280" y="-1224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7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66" name="CustomShape 9"/>
          <p:cNvSpPr/>
          <p:nvPr/>
        </p:nvSpPr>
        <p:spPr>
          <a:xfrm>
            <a:off x="0" y="6669720"/>
            <a:ext cx="12194640" cy="19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GB" sz="700" strike="noStrike" u="none">
                <a:solidFill>
                  <a:srgbClr val="000000"/>
                </a:solidFill>
                <a:uFillTx/>
                <a:latin typeface="Arial"/>
                <a:ea typeface="DejaVu Sans"/>
              </a:rPr>
              <a:t>Bu belgenin içeriği HAVELSAN'ın fikri mülkiyetindedir. HAVELSAN'ın izni olmadan bu belgenin tamamını veya bir kısmını bir başkasına kopyalamak ve vermek yasaktır.</a:t>
            </a:r>
            <a:endParaRPr b="0" lang="en-US" sz="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8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64C6AAE6-3384-4F62-8DAF-7F8FC7B8F7F4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38</a:t>
            </a:r>
            <a:endParaRPr b="0" lang="en-US" sz="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76" name="Resim 5" descr=""/>
          <p:cNvPicPr/>
          <p:nvPr/>
        </p:nvPicPr>
        <p:blipFill>
          <a:blip r:embed="rId2"/>
          <a:stretch/>
        </p:blipFill>
        <p:spPr>
          <a:xfrm>
            <a:off x="507960" y="0"/>
            <a:ext cx="11686680" cy="5664960"/>
          </a:xfrm>
          <a:prstGeom prst="rect">
            <a:avLst/>
          </a:prstGeom>
          <a:noFill/>
          <a:ln w="0">
            <a:noFill/>
          </a:ln>
          <a:effectLst>
            <a:reflection algn="bl" dir="5400000" dist="50800" endPos="2000" rotWithShape="0" stA="84000" sy="-100000"/>
          </a:effectLst>
        </p:spPr>
      </p:pic>
      <p:sp>
        <p:nvSpPr>
          <p:cNvPr id="77" name="CustomShape 2"/>
          <p:cNvSpPr/>
          <p:nvPr/>
        </p:nvSpPr>
        <p:spPr>
          <a:xfrm>
            <a:off x="10461960" y="6320160"/>
            <a:ext cx="1723320" cy="53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78" name="CustomShape 3"/>
          <p:cNvSpPr/>
          <p:nvPr/>
        </p:nvSpPr>
        <p:spPr>
          <a:xfrm>
            <a:off x="0" y="5892840"/>
            <a:ext cx="12185280" cy="958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pic>
        <p:nvPicPr>
          <p:cNvPr id="79" name="Picture 18" descr=""/>
          <p:cNvPicPr/>
          <p:nvPr/>
        </p:nvPicPr>
        <p:blipFill>
          <a:blip r:embed="rId3"/>
          <a:srcRect l="0" t="0" r="81709" b="0"/>
          <a:stretch/>
        </p:blipFill>
        <p:spPr>
          <a:xfrm>
            <a:off x="74880" y="6337440"/>
            <a:ext cx="452520" cy="513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0" name="CustomShape 4"/>
          <p:cNvSpPr/>
          <p:nvPr/>
        </p:nvSpPr>
        <p:spPr>
          <a:xfrm>
            <a:off x="475200" y="6401520"/>
            <a:ext cx="2123280" cy="33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i="1" lang="tr-TR" sz="800" strike="noStrike" u="none">
                <a:solidFill>
                  <a:srgbClr val="000000"/>
                </a:solidFill>
                <a:uFillTx/>
                <a:latin typeface="Arial"/>
                <a:ea typeface="Tahoma"/>
              </a:rPr>
              <a:t>HAVELSAN, </a:t>
            </a:r>
            <a:r>
              <a:rPr b="0" i="1" lang="en-US" sz="800" strike="noStrike" u="none">
                <a:solidFill>
                  <a:srgbClr val="000000"/>
                </a:solidFill>
                <a:uFillTx/>
                <a:latin typeface="Arial"/>
                <a:ea typeface="Tahoma"/>
              </a:rPr>
              <a:t>is an establishment of Turkish Armed Forces Foundation. </a:t>
            </a:r>
            <a:endParaRPr b="0" lang="en-US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1" name="CustomShape 5"/>
          <p:cNvSpPr/>
          <p:nvPr/>
        </p:nvSpPr>
        <p:spPr>
          <a:xfrm rot="21448800">
            <a:off x="4741200" y="2124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4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2" name="CustomShape 6"/>
          <p:cNvSpPr/>
          <p:nvPr/>
        </p:nvSpPr>
        <p:spPr>
          <a:xfrm rot="21448800">
            <a:off x="2714760" y="23400"/>
            <a:ext cx="2392560" cy="5644440"/>
          </a:xfrm>
          <a:prstGeom prst="parallelogram">
            <a:avLst>
              <a:gd name="adj" fmla="val 91709"/>
            </a:avLst>
          </a:prstGeom>
          <a:blipFill rotWithShape="0">
            <a:blip r:embed="rId5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3" name="CustomShape 7"/>
          <p:cNvSpPr/>
          <p:nvPr/>
        </p:nvSpPr>
        <p:spPr>
          <a:xfrm rot="21448800">
            <a:off x="6927480" y="792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6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4" name="CustomShape 8"/>
          <p:cNvSpPr/>
          <p:nvPr/>
        </p:nvSpPr>
        <p:spPr>
          <a:xfrm rot="21448800">
            <a:off x="9089280" y="-1224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7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5" name="CustomShape 9"/>
          <p:cNvSpPr/>
          <p:nvPr/>
        </p:nvSpPr>
        <p:spPr>
          <a:xfrm>
            <a:off x="0" y="6669720"/>
            <a:ext cx="12194640" cy="19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GB" sz="700" strike="noStrike" u="none">
                <a:solidFill>
                  <a:srgbClr val="000000"/>
                </a:solidFill>
                <a:uFillTx/>
                <a:latin typeface="Arial"/>
                <a:ea typeface="DejaVu Sans"/>
              </a:rPr>
              <a:t>Bu belgenin içeriği HAVELSAN'ın fikri mülkiyetindedir. HAVELSAN'ın izni olmadan bu belgenin tamamını veya bir kısmını bir başkasına kopyalamak ve vermek yasaktır.</a:t>
            </a:r>
            <a:endParaRPr b="0" lang="en-US" sz="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8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66A80177-EF57-4F06-961D-1A108964523F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38</a:t>
            </a:r>
            <a:endParaRPr b="0" lang="en-US" sz="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95" name="Resim 5" descr=""/>
          <p:cNvPicPr/>
          <p:nvPr/>
        </p:nvPicPr>
        <p:blipFill>
          <a:blip r:embed="rId2"/>
          <a:stretch/>
        </p:blipFill>
        <p:spPr>
          <a:xfrm>
            <a:off x="507960" y="0"/>
            <a:ext cx="11686680" cy="5664960"/>
          </a:xfrm>
          <a:prstGeom prst="rect">
            <a:avLst/>
          </a:prstGeom>
          <a:noFill/>
          <a:ln w="0">
            <a:noFill/>
          </a:ln>
          <a:effectLst>
            <a:reflection algn="bl" dir="5400000" dist="50800" endPos="2000" rotWithShape="0" stA="84000" sy="-100000"/>
          </a:effectLst>
        </p:spPr>
      </p:pic>
      <p:sp>
        <p:nvSpPr>
          <p:cNvPr id="96" name="CustomShape 2"/>
          <p:cNvSpPr/>
          <p:nvPr/>
        </p:nvSpPr>
        <p:spPr>
          <a:xfrm>
            <a:off x="10461960" y="6320160"/>
            <a:ext cx="1723320" cy="53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7" name="CustomShape 3"/>
          <p:cNvSpPr/>
          <p:nvPr/>
        </p:nvSpPr>
        <p:spPr>
          <a:xfrm>
            <a:off x="0" y="5892840"/>
            <a:ext cx="12185280" cy="958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pic>
        <p:nvPicPr>
          <p:cNvPr id="98" name="Picture 18" descr=""/>
          <p:cNvPicPr/>
          <p:nvPr/>
        </p:nvPicPr>
        <p:blipFill>
          <a:blip r:embed="rId3"/>
          <a:srcRect l="0" t="0" r="81709" b="0"/>
          <a:stretch/>
        </p:blipFill>
        <p:spPr>
          <a:xfrm>
            <a:off x="74880" y="6337440"/>
            <a:ext cx="452520" cy="513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9" name="CustomShape 4"/>
          <p:cNvSpPr/>
          <p:nvPr/>
        </p:nvSpPr>
        <p:spPr>
          <a:xfrm>
            <a:off x="475200" y="6401520"/>
            <a:ext cx="2123280" cy="33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i="1" lang="tr-TR" sz="800" strike="noStrike" u="none">
                <a:solidFill>
                  <a:srgbClr val="000000"/>
                </a:solidFill>
                <a:uFillTx/>
                <a:latin typeface="Arial"/>
                <a:ea typeface="Tahoma"/>
              </a:rPr>
              <a:t>HAVELSAN, </a:t>
            </a:r>
            <a:r>
              <a:rPr b="0" i="1" lang="en-US" sz="800" strike="noStrike" u="none">
                <a:solidFill>
                  <a:srgbClr val="000000"/>
                </a:solidFill>
                <a:uFillTx/>
                <a:latin typeface="Arial"/>
                <a:ea typeface="Tahoma"/>
              </a:rPr>
              <a:t>is an establishment of Turkish Armed Forces Foundation. </a:t>
            </a:r>
            <a:endParaRPr b="0" lang="en-US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0" name="CustomShape 5"/>
          <p:cNvSpPr/>
          <p:nvPr/>
        </p:nvSpPr>
        <p:spPr>
          <a:xfrm rot="21448800">
            <a:off x="4741200" y="2124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4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01" name="CustomShape 6"/>
          <p:cNvSpPr/>
          <p:nvPr/>
        </p:nvSpPr>
        <p:spPr>
          <a:xfrm rot="21448800">
            <a:off x="2714760" y="23400"/>
            <a:ext cx="2392560" cy="5644440"/>
          </a:xfrm>
          <a:prstGeom prst="parallelogram">
            <a:avLst>
              <a:gd name="adj" fmla="val 91709"/>
            </a:avLst>
          </a:prstGeom>
          <a:blipFill rotWithShape="0">
            <a:blip r:embed="rId5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02" name="CustomShape 7"/>
          <p:cNvSpPr/>
          <p:nvPr/>
        </p:nvSpPr>
        <p:spPr>
          <a:xfrm rot="21448800">
            <a:off x="6927480" y="792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6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03" name="CustomShape 8"/>
          <p:cNvSpPr/>
          <p:nvPr/>
        </p:nvSpPr>
        <p:spPr>
          <a:xfrm rot="21448800">
            <a:off x="9089280" y="-1224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7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04" name="CustomShape 9"/>
          <p:cNvSpPr/>
          <p:nvPr/>
        </p:nvSpPr>
        <p:spPr>
          <a:xfrm>
            <a:off x="0" y="6669720"/>
            <a:ext cx="12194640" cy="19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GB" sz="700" strike="noStrike" u="none">
                <a:solidFill>
                  <a:srgbClr val="000000"/>
                </a:solidFill>
                <a:uFillTx/>
                <a:latin typeface="Arial"/>
                <a:ea typeface="DejaVu Sans"/>
              </a:rPr>
              <a:t>Bu belgenin içeriği HAVELSAN'ın fikri mülkiyetindedir. HAVELSAN'ın izni olmadan bu belgenin tamamını veya bir kısmını bir başkasına kopyalamak ve vermek yasaktır.</a:t>
            </a:r>
            <a:endParaRPr b="0" lang="en-US" sz="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8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ED3D490D-9F68-44BE-9B46-28693CA70B90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38</a:t>
            </a:r>
            <a:endParaRPr b="0" lang="en-US" sz="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14" name="Resim 5" descr=""/>
          <p:cNvPicPr/>
          <p:nvPr/>
        </p:nvPicPr>
        <p:blipFill>
          <a:blip r:embed="rId2"/>
          <a:stretch/>
        </p:blipFill>
        <p:spPr>
          <a:xfrm>
            <a:off x="507960" y="0"/>
            <a:ext cx="11686680" cy="5664960"/>
          </a:xfrm>
          <a:prstGeom prst="rect">
            <a:avLst/>
          </a:prstGeom>
          <a:noFill/>
          <a:ln w="0">
            <a:noFill/>
          </a:ln>
          <a:effectLst>
            <a:reflection algn="bl" dir="5400000" dist="50800" endPos="2000" rotWithShape="0" stA="84000" sy="-100000"/>
          </a:effectLst>
        </p:spPr>
      </p:pic>
      <p:sp>
        <p:nvSpPr>
          <p:cNvPr id="115" name="CustomShape 2"/>
          <p:cNvSpPr/>
          <p:nvPr/>
        </p:nvSpPr>
        <p:spPr>
          <a:xfrm>
            <a:off x="10461960" y="6320160"/>
            <a:ext cx="1723320" cy="53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16" name="CustomShape 3"/>
          <p:cNvSpPr/>
          <p:nvPr/>
        </p:nvSpPr>
        <p:spPr>
          <a:xfrm>
            <a:off x="0" y="5892840"/>
            <a:ext cx="12185280" cy="958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pic>
        <p:nvPicPr>
          <p:cNvPr id="117" name="Picture 18" descr=""/>
          <p:cNvPicPr/>
          <p:nvPr/>
        </p:nvPicPr>
        <p:blipFill>
          <a:blip r:embed="rId3"/>
          <a:srcRect l="0" t="0" r="81709" b="0"/>
          <a:stretch/>
        </p:blipFill>
        <p:spPr>
          <a:xfrm>
            <a:off x="74880" y="6337440"/>
            <a:ext cx="452520" cy="513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8" name="CustomShape 4"/>
          <p:cNvSpPr/>
          <p:nvPr/>
        </p:nvSpPr>
        <p:spPr>
          <a:xfrm>
            <a:off x="475200" y="6401520"/>
            <a:ext cx="2123280" cy="33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i="1" lang="tr-TR" sz="800" strike="noStrike" u="none">
                <a:solidFill>
                  <a:srgbClr val="000000"/>
                </a:solidFill>
                <a:uFillTx/>
                <a:latin typeface="Arial"/>
                <a:ea typeface="Tahoma"/>
              </a:rPr>
              <a:t>HAVELSAN, </a:t>
            </a:r>
            <a:r>
              <a:rPr b="0" i="1" lang="en-US" sz="800" strike="noStrike" u="none">
                <a:solidFill>
                  <a:srgbClr val="000000"/>
                </a:solidFill>
                <a:uFillTx/>
                <a:latin typeface="Arial"/>
                <a:ea typeface="Tahoma"/>
              </a:rPr>
              <a:t>is an establishment of Turkish Armed Forces Foundation. </a:t>
            </a:r>
            <a:endParaRPr b="0" lang="en-US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9" name="CustomShape 5"/>
          <p:cNvSpPr/>
          <p:nvPr/>
        </p:nvSpPr>
        <p:spPr>
          <a:xfrm rot="21448800">
            <a:off x="4741200" y="2124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4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20" name="CustomShape 6"/>
          <p:cNvSpPr/>
          <p:nvPr/>
        </p:nvSpPr>
        <p:spPr>
          <a:xfrm rot="21448800">
            <a:off x="2714760" y="23400"/>
            <a:ext cx="2392560" cy="5644440"/>
          </a:xfrm>
          <a:prstGeom prst="parallelogram">
            <a:avLst>
              <a:gd name="adj" fmla="val 91709"/>
            </a:avLst>
          </a:prstGeom>
          <a:blipFill rotWithShape="0">
            <a:blip r:embed="rId5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21" name="CustomShape 7"/>
          <p:cNvSpPr/>
          <p:nvPr/>
        </p:nvSpPr>
        <p:spPr>
          <a:xfrm rot="21448800">
            <a:off x="6927480" y="792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6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22" name="CustomShape 8"/>
          <p:cNvSpPr/>
          <p:nvPr/>
        </p:nvSpPr>
        <p:spPr>
          <a:xfrm rot="21448800">
            <a:off x="9089280" y="-1224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7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23" name="CustomShape 9"/>
          <p:cNvSpPr/>
          <p:nvPr/>
        </p:nvSpPr>
        <p:spPr>
          <a:xfrm>
            <a:off x="0" y="6669720"/>
            <a:ext cx="12194640" cy="19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GB" sz="700" strike="noStrike" u="none">
                <a:solidFill>
                  <a:srgbClr val="000000"/>
                </a:solidFill>
                <a:uFillTx/>
                <a:latin typeface="Arial"/>
                <a:ea typeface="DejaVu Sans"/>
              </a:rPr>
              <a:t>Bu belgenin içeriği HAVELSAN'ın fikri mülkiyetindedir. HAVELSAN'ın izni olmadan bu belgenin tamamını veya bir kısmını bir başkasına kopyalamak ve vermek yasaktır.</a:t>
            </a:r>
            <a:endParaRPr b="0" lang="en-US" sz="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8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FFA70C54-5C7E-41F7-8663-119B55E00628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38</a:t>
            </a:r>
            <a:endParaRPr b="0" lang="en-US" sz="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31" name="Resim 5" descr=""/>
          <p:cNvPicPr/>
          <p:nvPr/>
        </p:nvPicPr>
        <p:blipFill>
          <a:blip r:embed="rId2"/>
          <a:stretch/>
        </p:blipFill>
        <p:spPr>
          <a:xfrm>
            <a:off x="507960" y="0"/>
            <a:ext cx="11686680" cy="5664960"/>
          </a:xfrm>
          <a:prstGeom prst="rect">
            <a:avLst/>
          </a:prstGeom>
          <a:noFill/>
          <a:ln w="0">
            <a:noFill/>
          </a:ln>
          <a:effectLst>
            <a:reflection algn="bl" dir="5400000" dist="50800" endPos="2000" rotWithShape="0" stA="84000" sy="-100000"/>
          </a:effectLst>
        </p:spPr>
      </p:pic>
      <p:sp>
        <p:nvSpPr>
          <p:cNvPr id="132" name="CustomShape 2"/>
          <p:cNvSpPr/>
          <p:nvPr/>
        </p:nvSpPr>
        <p:spPr>
          <a:xfrm>
            <a:off x="10461960" y="6320160"/>
            <a:ext cx="1723320" cy="53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33" name="CustomShape 3"/>
          <p:cNvSpPr/>
          <p:nvPr/>
        </p:nvSpPr>
        <p:spPr>
          <a:xfrm>
            <a:off x="0" y="5892840"/>
            <a:ext cx="12185280" cy="958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pic>
        <p:nvPicPr>
          <p:cNvPr id="134" name="Picture 18" descr=""/>
          <p:cNvPicPr/>
          <p:nvPr/>
        </p:nvPicPr>
        <p:blipFill>
          <a:blip r:embed="rId3"/>
          <a:srcRect l="0" t="0" r="81709" b="0"/>
          <a:stretch/>
        </p:blipFill>
        <p:spPr>
          <a:xfrm>
            <a:off x="74880" y="6337440"/>
            <a:ext cx="452520" cy="513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5" name="CustomShape 4"/>
          <p:cNvSpPr/>
          <p:nvPr/>
        </p:nvSpPr>
        <p:spPr>
          <a:xfrm>
            <a:off x="475200" y="6401520"/>
            <a:ext cx="2123280" cy="33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i="1" lang="tr-TR" sz="800" strike="noStrike" u="none">
                <a:solidFill>
                  <a:srgbClr val="000000"/>
                </a:solidFill>
                <a:uFillTx/>
                <a:latin typeface="Arial"/>
                <a:ea typeface="Tahoma"/>
              </a:rPr>
              <a:t>HAVELSAN, </a:t>
            </a:r>
            <a:r>
              <a:rPr b="0" i="1" lang="en-US" sz="800" strike="noStrike" u="none">
                <a:solidFill>
                  <a:srgbClr val="000000"/>
                </a:solidFill>
                <a:uFillTx/>
                <a:latin typeface="Arial"/>
                <a:ea typeface="Tahoma"/>
              </a:rPr>
              <a:t>is an establishment of Turkish Armed Forces Foundation. </a:t>
            </a:r>
            <a:endParaRPr b="0" lang="en-US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6" name="CustomShape 5"/>
          <p:cNvSpPr/>
          <p:nvPr/>
        </p:nvSpPr>
        <p:spPr>
          <a:xfrm rot="21448800">
            <a:off x="4741200" y="2124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4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37" name="CustomShape 6"/>
          <p:cNvSpPr/>
          <p:nvPr/>
        </p:nvSpPr>
        <p:spPr>
          <a:xfrm rot="21448800">
            <a:off x="2714760" y="23400"/>
            <a:ext cx="2392560" cy="5644440"/>
          </a:xfrm>
          <a:prstGeom prst="parallelogram">
            <a:avLst>
              <a:gd name="adj" fmla="val 91709"/>
            </a:avLst>
          </a:prstGeom>
          <a:blipFill rotWithShape="0">
            <a:blip r:embed="rId5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38" name="CustomShape 7"/>
          <p:cNvSpPr/>
          <p:nvPr/>
        </p:nvSpPr>
        <p:spPr>
          <a:xfrm rot="21448800">
            <a:off x="6927480" y="792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6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39" name="CustomShape 8"/>
          <p:cNvSpPr/>
          <p:nvPr/>
        </p:nvSpPr>
        <p:spPr>
          <a:xfrm rot="21448800">
            <a:off x="9089280" y="-1224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7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0" name="CustomShape 9"/>
          <p:cNvSpPr/>
          <p:nvPr/>
        </p:nvSpPr>
        <p:spPr>
          <a:xfrm>
            <a:off x="0" y="6669720"/>
            <a:ext cx="12194640" cy="19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GB" sz="700" strike="noStrike" u="none">
                <a:solidFill>
                  <a:srgbClr val="000000"/>
                </a:solidFill>
                <a:uFillTx/>
                <a:latin typeface="Arial"/>
                <a:ea typeface="DejaVu Sans"/>
              </a:rPr>
              <a:t>Bu belgenin içeriği HAVELSAN'ın fikri mülkiyetindedir. HAVELSAN'ın izni olmadan bu belgenin tamamını veya bir kısmını bir başkasına kopyalamak ve vermek yasaktır.</a:t>
            </a:r>
            <a:endParaRPr b="0" lang="en-US" sz="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5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8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2BF10BAB-EACE-4C4B-A89D-74219E32D06A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38</a:t>
            </a:r>
            <a:endParaRPr b="0" lang="en-US" sz="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52" name="Resim 5" descr=""/>
          <p:cNvPicPr/>
          <p:nvPr/>
        </p:nvPicPr>
        <p:blipFill>
          <a:blip r:embed="rId2"/>
          <a:stretch/>
        </p:blipFill>
        <p:spPr>
          <a:xfrm>
            <a:off x="507960" y="0"/>
            <a:ext cx="11686680" cy="5664960"/>
          </a:xfrm>
          <a:prstGeom prst="rect">
            <a:avLst/>
          </a:prstGeom>
          <a:noFill/>
          <a:ln w="0">
            <a:noFill/>
          </a:ln>
          <a:effectLst>
            <a:reflection algn="bl" dir="5400000" dist="50800" endPos="2000" rotWithShape="0" stA="84000" sy="-100000"/>
          </a:effectLst>
        </p:spPr>
      </p:pic>
      <p:sp>
        <p:nvSpPr>
          <p:cNvPr id="153" name="CustomShape 2"/>
          <p:cNvSpPr/>
          <p:nvPr/>
        </p:nvSpPr>
        <p:spPr>
          <a:xfrm>
            <a:off x="10461960" y="6320160"/>
            <a:ext cx="1723320" cy="53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54" name="CustomShape 3"/>
          <p:cNvSpPr/>
          <p:nvPr/>
        </p:nvSpPr>
        <p:spPr>
          <a:xfrm>
            <a:off x="0" y="5892840"/>
            <a:ext cx="12185280" cy="958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pic>
        <p:nvPicPr>
          <p:cNvPr id="155" name="Picture 18" descr=""/>
          <p:cNvPicPr/>
          <p:nvPr/>
        </p:nvPicPr>
        <p:blipFill>
          <a:blip r:embed="rId3"/>
          <a:srcRect l="0" t="0" r="81709" b="0"/>
          <a:stretch/>
        </p:blipFill>
        <p:spPr>
          <a:xfrm>
            <a:off x="74880" y="6337440"/>
            <a:ext cx="452520" cy="513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6" name="CustomShape 4"/>
          <p:cNvSpPr/>
          <p:nvPr/>
        </p:nvSpPr>
        <p:spPr>
          <a:xfrm>
            <a:off x="475200" y="6401520"/>
            <a:ext cx="2123280" cy="33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i="1" lang="tr-TR" sz="800" strike="noStrike" u="none">
                <a:solidFill>
                  <a:srgbClr val="000000"/>
                </a:solidFill>
                <a:uFillTx/>
                <a:latin typeface="Arial"/>
                <a:ea typeface="Tahoma"/>
              </a:rPr>
              <a:t>HAVELSAN, </a:t>
            </a:r>
            <a:r>
              <a:rPr b="0" i="1" lang="en-US" sz="800" strike="noStrike" u="none">
                <a:solidFill>
                  <a:srgbClr val="000000"/>
                </a:solidFill>
                <a:uFillTx/>
                <a:latin typeface="Arial"/>
                <a:ea typeface="Tahoma"/>
              </a:rPr>
              <a:t>is an establishment of Turkish Armed Forces Foundation. </a:t>
            </a:r>
            <a:endParaRPr b="0" lang="en-US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7" name="CustomShape 5"/>
          <p:cNvSpPr/>
          <p:nvPr/>
        </p:nvSpPr>
        <p:spPr>
          <a:xfrm rot="21448800">
            <a:off x="4741200" y="2124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4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58" name="CustomShape 6"/>
          <p:cNvSpPr/>
          <p:nvPr/>
        </p:nvSpPr>
        <p:spPr>
          <a:xfrm rot="21448800">
            <a:off x="2714760" y="23400"/>
            <a:ext cx="2392560" cy="5644440"/>
          </a:xfrm>
          <a:prstGeom prst="parallelogram">
            <a:avLst>
              <a:gd name="adj" fmla="val 91709"/>
            </a:avLst>
          </a:prstGeom>
          <a:blipFill rotWithShape="0">
            <a:blip r:embed="rId5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59" name="CustomShape 7"/>
          <p:cNvSpPr/>
          <p:nvPr/>
        </p:nvSpPr>
        <p:spPr>
          <a:xfrm rot="21448800">
            <a:off x="6927480" y="792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6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0" name="CustomShape 8"/>
          <p:cNvSpPr/>
          <p:nvPr/>
        </p:nvSpPr>
        <p:spPr>
          <a:xfrm rot="21448800">
            <a:off x="9089280" y="-1224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7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1" name="CustomShape 9"/>
          <p:cNvSpPr/>
          <p:nvPr/>
        </p:nvSpPr>
        <p:spPr>
          <a:xfrm>
            <a:off x="0" y="6669720"/>
            <a:ext cx="12194640" cy="19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GB" sz="700" strike="noStrike" u="none">
                <a:solidFill>
                  <a:srgbClr val="000000"/>
                </a:solidFill>
                <a:uFillTx/>
                <a:latin typeface="Arial"/>
                <a:ea typeface="DejaVu Sans"/>
              </a:rPr>
              <a:t>Bu belgenin içeriği HAVELSAN'ın fikri mülkiyetindedir. HAVELSAN'ın izni olmadan bu belgenin tamamını veya bir kısmını bir başkasına kopyalamak ve vermek yasaktır.</a:t>
            </a:r>
            <a:endParaRPr b="0" lang="en-US" sz="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8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D7BD86CF-E0BE-4725-9F55-138C2002A16E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38</a:t>
            </a:r>
            <a:endParaRPr b="0" lang="en-US" sz="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63" name="Resim 5" descr=""/>
          <p:cNvPicPr/>
          <p:nvPr/>
        </p:nvPicPr>
        <p:blipFill>
          <a:blip r:embed="rId2"/>
          <a:stretch/>
        </p:blipFill>
        <p:spPr>
          <a:xfrm>
            <a:off x="507960" y="0"/>
            <a:ext cx="11686680" cy="5664960"/>
          </a:xfrm>
          <a:prstGeom prst="rect">
            <a:avLst/>
          </a:prstGeom>
          <a:noFill/>
          <a:ln w="0">
            <a:noFill/>
          </a:ln>
          <a:effectLst>
            <a:reflection algn="bl" dir="5400000" dist="50800" endPos="2000" rotWithShape="0" stA="84000" sy="-100000"/>
          </a:effectLst>
        </p:spPr>
      </p:pic>
      <p:sp>
        <p:nvSpPr>
          <p:cNvPr id="164" name="CustomShape 2"/>
          <p:cNvSpPr/>
          <p:nvPr/>
        </p:nvSpPr>
        <p:spPr>
          <a:xfrm>
            <a:off x="10461960" y="6320160"/>
            <a:ext cx="1723320" cy="53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5" name="CustomShape 3"/>
          <p:cNvSpPr/>
          <p:nvPr/>
        </p:nvSpPr>
        <p:spPr>
          <a:xfrm>
            <a:off x="0" y="5892840"/>
            <a:ext cx="12185280" cy="958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pic>
        <p:nvPicPr>
          <p:cNvPr id="166" name="Picture 18" descr=""/>
          <p:cNvPicPr/>
          <p:nvPr/>
        </p:nvPicPr>
        <p:blipFill>
          <a:blip r:embed="rId3"/>
          <a:srcRect l="0" t="0" r="81709" b="0"/>
          <a:stretch/>
        </p:blipFill>
        <p:spPr>
          <a:xfrm>
            <a:off x="74880" y="6337440"/>
            <a:ext cx="452520" cy="513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7" name="CustomShape 4"/>
          <p:cNvSpPr/>
          <p:nvPr/>
        </p:nvSpPr>
        <p:spPr>
          <a:xfrm>
            <a:off x="475200" y="6401520"/>
            <a:ext cx="2123280" cy="33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i="1" lang="tr-TR" sz="800" strike="noStrike" u="none">
                <a:solidFill>
                  <a:srgbClr val="000000"/>
                </a:solidFill>
                <a:uFillTx/>
                <a:latin typeface="Arial"/>
                <a:ea typeface="Tahoma"/>
              </a:rPr>
              <a:t>HAVELSAN, </a:t>
            </a:r>
            <a:r>
              <a:rPr b="0" i="1" lang="en-US" sz="800" strike="noStrike" u="none">
                <a:solidFill>
                  <a:srgbClr val="000000"/>
                </a:solidFill>
                <a:uFillTx/>
                <a:latin typeface="Arial"/>
                <a:ea typeface="Tahoma"/>
              </a:rPr>
              <a:t>is an establishment of Turkish Armed Forces Foundation. </a:t>
            </a:r>
            <a:endParaRPr b="0" lang="en-US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8" name="CustomShape 5"/>
          <p:cNvSpPr/>
          <p:nvPr/>
        </p:nvSpPr>
        <p:spPr>
          <a:xfrm rot="21448800">
            <a:off x="4741200" y="2124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4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9" name="CustomShape 6"/>
          <p:cNvSpPr/>
          <p:nvPr/>
        </p:nvSpPr>
        <p:spPr>
          <a:xfrm rot="21448800">
            <a:off x="2714760" y="23400"/>
            <a:ext cx="2392560" cy="5644440"/>
          </a:xfrm>
          <a:prstGeom prst="parallelogram">
            <a:avLst>
              <a:gd name="adj" fmla="val 91709"/>
            </a:avLst>
          </a:prstGeom>
          <a:blipFill rotWithShape="0">
            <a:blip r:embed="rId5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70" name="CustomShape 7"/>
          <p:cNvSpPr/>
          <p:nvPr/>
        </p:nvSpPr>
        <p:spPr>
          <a:xfrm rot="21448800">
            <a:off x="6927480" y="792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6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71" name="CustomShape 8"/>
          <p:cNvSpPr/>
          <p:nvPr/>
        </p:nvSpPr>
        <p:spPr>
          <a:xfrm rot="21448800">
            <a:off x="9089280" y="-1224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7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72" name="CustomShape 9"/>
          <p:cNvSpPr/>
          <p:nvPr/>
        </p:nvSpPr>
        <p:spPr>
          <a:xfrm>
            <a:off x="0" y="6669720"/>
            <a:ext cx="12194640" cy="19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GB" sz="700" strike="noStrike" u="none">
                <a:solidFill>
                  <a:srgbClr val="000000"/>
                </a:solidFill>
                <a:uFillTx/>
                <a:latin typeface="Arial"/>
                <a:ea typeface="DejaVu Sans"/>
              </a:rPr>
              <a:t>Bu belgenin içeriği HAVELSAN'ın fikri mülkiyetindedir. HAVELSAN'ın izni olmadan bu belgenin tamamını veya bir kısmını bir başkasına kopyalamak ve vermek yasaktır.</a:t>
            </a:r>
            <a:endParaRPr b="0" lang="en-US" sz="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8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C3F2B159-0082-4935-BF00-C24983D1B078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38</a:t>
            </a:r>
            <a:endParaRPr b="0" lang="en-US" sz="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76" name="Resim 5" descr=""/>
          <p:cNvPicPr/>
          <p:nvPr/>
        </p:nvPicPr>
        <p:blipFill>
          <a:blip r:embed="rId2"/>
          <a:stretch/>
        </p:blipFill>
        <p:spPr>
          <a:xfrm>
            <a:off x="507960" y="0"/>
            <a:ext cx="11686680" cy="5664960"/>
          </a:xfrm>
          <a:prstGeom prst="rect">
            <a:avLst/>
          </a:prstGeom>
          <a:noFill/>
          <a:ln w="0">
            <a:noFill/>
          </a:ln>
          <a:effectLst>
            <a:reflection algn="bl" dir="5400000" dist="50800" endPos="2000" rotWithShape="0" stA="84000" sy="-100000"/>
          </a:effectLst>
        </p:spPr>
      </p:pic>
      <p:sp>
        <p:nvSpPr>
          <p:cNvPr id="177" name="CustomShape 2"/>
          <p:cNvSpPr/>
          <p:nvPr/>
        </p:nvSpPr>
        <p:spPr>
          <a:xfrm>
            <a:off x="10461960" y="6320160"/>
            <a:ext cx="1723320" cy="53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78" name="CustomShape 3"/>
          <p:cNvSpPr/>
          <p:nvPr/>
        </p:nvSpPr>
        <p:spPr>
          <a:xfrm>
            <a:off x="0" y="5892840"/>
            <a:ext cx="12185280" cy="958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pic>
        <p:nvPicPr>
          <p:cNvPr id="179" name="Picture 18" descr=""/>
          <p:cNvPicPr/>
          <p:nvPr/>
        </p:nvPicPr>
        <p:blipFill>
          <a:blip r:embed="rId3"/>
          <a:srcRect l="0" t="0" r="81709" b="0"/>
          <a:stretch/>
        </p:blipFill>
        <p:spPr>
          <a:xfrm>
            <a:off x="74880" y="6337440"/>
            <a:ext cx="452520" cy="513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0" name="CustomShape 4"/>
          <p:cNvSpPr/>
          <p:nvPr/>
        </p:nvSpPr>
        <p:spPr>
          <a:xfrm>
            <a:off x="475200" y="6401520"/>
            <a:ext cx="2123280" cy="33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i="1" lang="tr-TR" sz="800" strike="noStrike" u="none">
                <a:solidFill>
                  <a:srgbClr val="000000"/>
                </a:solidFill>
                <a:uFillTx/>
                <a:latin typeface="Arial"/>
                <a:ea typeface="Tahoma"/>
              </a:rPr>
              <a:t>HAVELSAN, </a:t>
            </a:r>
            <a:r>
              <a:rPr b="0" i="1" lang="en-US" sz="800" strike="noStrike" u="none">
                <a:solidFill>
                  <a:srgbClr val="000000"/>
                </a:solidFill>
                <a:uFillTx/>
                <a:latin typeface="Arial"/>
                <a:ea typeface="Tahoma"/>
              </a:rPr>
              <a:t>is an establishment of Turkish Armed Forces Foundation. </a:t>
            </a:r>
            <a:endParaRPr b="0" lang="en-US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1" name="CustomShape 5"/>
          <p:cNvSpPr/>
          <p:nvPr/>
        </p:nvSpPr>
        <p:spPr>
          <a:xfrm rot="21448800">
            <a:off x="4741200" y="2124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4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82" name="CustomShape 6"/>
          <p:cNvSpPr/>
          <p:nvPr/>
        </p:nvSpPr>
        <p:spPr>
          <a:xfrm rot="21448800">
            <a:off x="2714760" y="23400"/>
            <a:ext cx="2392560" cy="5644440"/>
          </a:xfrm>
          <a:prstGeom prst="parallelogram">
            <a:avLst>
              <a:gd name="adj" fmla="val 91709"/>
            </a:avLst>
          </a:prstGeom>
          <a:blipFill rotWithShape="0">
            <a:blip r:embed="rId5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83" name="CustomShape 7"/>
          <p:cNvSpPr/>
          <p:nvPr/>
        </p:nvSpPr>
        <p:spPr>
          <a:xfrm rot="21448800">
            <a:off x="6927480" y="792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6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84" name="CustomShape 8"/>
          <p:cNvSpPr/>
          <p:nvPr/>
        </p:nvSpPr>
        <p:spPr>
          <a:xfrm rot="21448800">
            <a:off x="9089280" y="-12240"/>
            <a:ext cx="2417760" cy="5640480"/>
          </a:xfrm>
          <a:prstGeom prst="parallelogram">
            <a:avLst>
              <a:gd name="adj" fmla="val 91709"/>
            </a:avLst>
          </a:prstGeom>
          <a:blipFill rotWithShape="0">
            <a:blip r:embed="rId7"/>
            <a:srcRect/>
            <a:stretch/>
          </a:blip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85" name="CustomShape 9"/>
          <p:cNvSpPr/>
          <p:nvPr/>
        </p:nvSpPr>
        <p:spPr>
          <a:xfrm>
            <a:off x="0" y="6669720"/>
            <a:ext cx="12194640" cy="19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GB" sz="700" strike="noStrike" u="none">
                <a:solidFill>
                  <a:srgbClr val="000000"/>
                </a:solidFill>
                <a:uFillTx/>
                <a:latin typeface="Arial"/>
                <a:ea typeface="DejaVu Sans"/>
              </a:rPr>
              <a:t>Bu belgenin içeriği HAVELSAN'ın fikri mülkiyetindedir. HAVELSAN'ın izni olmadan bu belgenin tamamını veya bir kısmını bir başkasına kopyalamak ve vermek yasaktır.</a:t>
            </a:r>
            <a:endParaRPr b="0" lang="en-US" sz="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8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796E8926-1DC7-4D03-9272-A0FE4D4BEC3C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62</a:t>
            </a:r>
            <a:endParaRPr b="0" lang="en-US" sz="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91" name="Picture 3" descr=""/>
          <p:cNvPicPr/>
          <p:nvPr/>
        </p:nvPicPr>
        <p:blipFill>
          <a:blip r:embed="rId3"/>
          <a:stretch/>
        </p:blipFill>
        <p:spPr>
          <a:xfrm>
            <a:off x="-18000" y="6361200"/>
            <a:ext cx="1522080" cy="496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4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A95D5415-606E-4C19-9705-9D5A967B0B1A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62</a:t>
            </a:r>
            <a:endParaRPr b="0" lang="en-US" sz="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01" name="Picture 3" descr=""/>
          <p:cNvPicPr/>
          <p:nvPr/>
        </p:nvPicPr>
        <p:blipFill>
          <a:blip r:embed="rId3"/>
          <a:stretch/>
        </p:blipFill>
        <p:spPr>
          <a:xfrm>
            <a:off x="-18000" y="6361200"/>
            <a:ext cx="1522080" cy="496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5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4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2BF84656-0388-4B88-BD1C-67A41F612B76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62</a:t>
            </a:r>
            <a:endParaRPr b="0" lang="en-US" sz="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11" name="Picture 3" descr=""/>
          <p:cNvPicPr/>
          <p:nvPr/>
        </p:nvPicPr>
        <p:blipFill>
          <a:blip r:embed="rId3"/>
          <a:stretch/>
        </p:blipFill>
        <p:spPr>
          <a:xfrm>
            <a:off x="-18000" y="6361200"/>
            <a:ext cx="1522080" cy="496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4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5BEF5BC3-8B3F-4AC5-8C45-89336B70CBD8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62</a:t>
            </a:r>
            <a:endParaRPr b="0" lang="en-US" sz="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21" name="Picture 3" descr=""/>
          <p:cNvPicPr/>
          <p:nvPr/>
        </p:nvPicPr>
        <p:blipFill>
          <a:blip r:embed="rId3"/>
          <a:stretch/>
        </p:blipFill>
        <p:spPr>
          <a:xfrm>
            <a:off x="-18000" y="6361200"/>
            <a:ext cx="1522080" cy="496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4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4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BEDCC213-5339-41D2-A811-1D71A8FCB600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62</a:t>
            </a:r>
            <a:endParaRPr b="0" lang="en-US" sz="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29" name="Picture 3" descr=""/>
          <p:cNvPicPr/>
          <p:nvPr/>
        </p:nvPicPr>
        <p:blipFill>
          <a:blip r:embed="rId3"/>
          <a:stretch/>
        </p:blipFill>
        <p:spPr>
          <a:xfrm>
            <a:off x="-18000" y="6361200"/>
            <a:ext cx="1522080" cy="496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4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C2AA4541-2B9F-45C7-8D6C-0366F750B6C6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62</a:t>
            </a:r>
            <a:endParaRPr b="0" lang="en-US" sz="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41" name="Picture 3" descr=""/>
          <p:cNvPicPr/>
          <p:nvPr/>
        </p:nvPicPr>
        <p:blipFill>
          <a:blip r:embed="rId3"/>
          <a:stretch/>
        </p:blipFill>
        <p:spPr>
          <a:xfrm>
            <a:off x="-18000" y="6361200"/>
            <a:ext cx="1522080" cy="496080"/>
          </a:xfrm>
          <a:prstGeom prst="rect">
            <a:avLst/>
          </a:prstGeom>
          <a:noFill/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4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FCDBE2AE-BDEB-4AE1-A2AE-B0436D535E51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62</a:t>
            </a:r>
            <a:endParaRPr b="0" lang="en-US" sz="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43" name="Picture 3" descr=""/>
          <p:cNvPicPr/>
          <p:nvPr/>
        </p:nvPicPr>
        <p:blipFill>
          <a:blip r:embed="rId3"/>
          <a:stretch/>
        </p:blipFill>
        <p:spPr>
          <a:xfrm>
            <a:off x="-18000" y="6361200"/>
            <a:ext cx="1522080" cy="496080"/>
          </a:xfrm>
          <a:prstGeom prst="rect">
            <a:avLst/>
          </a:prstGeom>
          <a:noFill/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4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933D79B1-1FA4-4EB5-A5E8-4B60F6415A34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62</a:t>
            </a:r>
            <a:endParaRPr b="0" lang="en-US" sz="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45" name="Picture 3" descr=""/>
          <p:cNvPicPr/>
          <p:nvPr/>
        </p:nvPicPr>
        <p:blipFill>
          <a:blip r:embed="rId3"/>
          <a:stretch/>
        </p:blipFill>
        <p:spPr>
          <a:xfrm>
            <a:off x="-18000" y="6361200"/>
            <a:ext cx="1522080" cy="496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4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494BD479-29C9-4E0C-9008-980F4002142E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62</a:t>
            </a:r>
            <a:endParaRPr b="0" lang="en-US" sz="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51" name="Picture 3" descr=""/>
          <p:cNvPicPr/>
          <p:nvPr/>
        </p:nvPicPr>
        <p:blipFill>
          <a:blip r:embed="rId3"/>
          <a:stretch/>
        </p:blipFill>
        <p:spPr>
          <a:xfrm>
            <a:off x="-18000" y="6361200"/>
            <a:ext cx="1522080" cy="496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4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6718107E-2299-4E3E-9BAC-5562197D6523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62</a:t>
            </a:r>
            <a:endParaRPr b="0" lang="en-US" sz="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57" name="Picture 3" descr=""/>
          <p:cNvPicPr/>
          <p:nvPr/>
        </p:nvPicPr>
        <p:blipFill>
          <a:blip r:embed="rId3"/>
          <a:stretch/>
        </p:blipFill>
        <p:spPr>
          <a:xfrm>
            <a:off x="-18000" y="6361200"/>
            <a:ext cx="1522080" cy="496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4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5BB2B685-741F-4ABB-93CA-05989BCE8742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62</a:t>
            </a:r>
            <a:endParaRPr b="0" lang="en-US" sz="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65" name="Picture 3" descr=""/>
          <p:cNvPicPr/>
          <p:nvPr/>
        </p:nvPicPr>
        <p:blipFill>
          <a:blip r:embed="rId3"/>
          <a:stretch/>
        </p:blipFill>
        <p:spPr>
          <a:xfrm>
            <a:off x="-18000" y="6361200"/>
            <a:ext cx="1522080" cy="496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4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058181C5-D258-46DE-B2A4-3E6EF285BF49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62</a:t>
            </a:r>
            <a:endParaRPr b="0" lang="en-US" sz="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69" name="Picture 3" descr=""/>
          <p:cNvPicPr/>
          <p:nvPr/>
        </p:nvPicPr>
        <p:blipFill>
          <a:blip r:embed="rId3"/>
          <a:stretch/>
        </p:blipFill>
        <p:spPr>
          <a:xfrm>
            <a:off x="-18000" y="6361200"/>
            <a:ext cx="1522080" cy="496080"/>
          </a:xfrm>
          <a:prstGeom prst="rect">
            <a:avLst/>
          </a:prstGeom>
          <a:noFill/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4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D5C5C015-D52E-42F3-9493-43AB22AB1A8C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62</a:t>
            </a:r>
            <a:endParaRPr b="0" lang="en-US" sz="9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271" name="Picture 7" descr=""/>
          <p:cNvPicPr/>
          <p:nvPr/>
        </p:nvPicPr>
        <p:blipFill>
          <a:blip r:embed="rId3"/>
          <a:stretch/>
        </p:blipFill>
        <p:spPr>
          <a:xfrm>
            <a:off x="233640" y="567720"/>
            <a:ext cx="3818520" cy="1253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7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4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F53D89C6-DC47-4C88-8B02-B4667A9779CA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62</a:t>
            </a:r>
            <a:endParaRPr b="0" lang="en-US" sz="9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281" name="Picture 7" descr=""/>
          <p:cNvPicPr/>
          <p:nvPr/>
        </p:nvPicPr>
        <p:blipFill>
          <a:blip r:embed="rId3"/>
          <a:stretch/>
        </p:blipFill>
        <p:spPr>
          <a:xfrm>
            <a:off x="233640" y="567720"/>
            <a:ext cx="3818520" cy="1253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8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8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85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4"/>
  </p:sldLayoutIdLst>
</p:sldMaster>
</file>

<file path=ppt/slideMasters/slideMaster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9F73BD2B-520F-403C-BB2C-AFDD470FEE1C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62</a:t>
            </a:r>
            <a:endParaRPr b="0" lang="en-US" sz="9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291" name="Picture 7" descr=""/>
          <p:cNvPicPr/>
          <p:nvPr/>
        </p:nvPicPr>
        <p:blipFill>
          <a:blip r:embed="rId3"/>
          <a:stretch/>
        </p:blipFill>
        <p:spPr>
          <a:xfrm>
            <a:off x="233640" y="567720"/>
            <a:ext cx="3818520" cy="1253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9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9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4"/>
  </p:sldLayoutIdLst>
</p:sldMaster>
</file>

<file path=ppt/slideMasters/slideMaster2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FFD99C85-7130-4FC2-BFFC-BBD25751A323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62</a:t>
            </a:r>
            <a:endParaRPr b="0" lang="en-US" sz="9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301" name="Picture 7" descr=""/>
          <p:cNvPicPr/>
          <p:nvPr/>
        </p:nvPicPr>
        <p:blipFill>
          <a:blip r:embed="rId3"/>
          <a:stretch/>
        </p:blipFill>
        <p:spPr>
          <a:xfrm>
            <a:off x="233640" y="567720"/>
            <a:ext cx="3818520" cy="1253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0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04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4"/>
  </p:sldLayoutIdLst>
</p:sldMaster>
</file>

<file path=ppt/slideMasters/slideMaster2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3ED79449-9BE0-45D7-B668-E1E6E489197F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62</a:t>
            </a:r>
            <a:endParaRPr b="0" lang="en-US" sz="9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309" name="Picture 7" descr=""/>
          <p:cNvPicPr/>
          <p:nvPr/>
        </p:nvPicPr>
        <p:blipFill>
          <a:blip r:embed="rId3"/>
          <a:stretch/>
        </p:blipFill>
        <p:spPr>
          <a:xfrm>
            <a:off x="233640" y="567720"/>
            <a:ext cx="3818520" cy="1253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1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1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1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4"/>
  </p:sldLayoutIdLst>
</p:sldMaster>
</file>

<file path=ppt/slideMasters/slideMaster3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8214C9F7-049B-45D4-BD13-E2B9F502A47B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62</a:t>
            </a:r>
            <a:endParaRPr b="0" lang="en-US" sz="9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321" name="Picture 7" descr=""/>
          <p:cNvPicPr/>
          <p:nvPr/>
        </p:nvPicPr>
        <p:blipFill>
          <a:blip r:embed="rId3"/>
          <a:stretch/>
        </p:blipFill>
        <p:spPr>
          <a:xfrm>
            <a:off x="233640" y="567720"/>
            <a:ext cx="3818520" cy="1253160"/>
          </a:xfrm>
          <a:prstGeom prst="rect">
            <a:avLst/>
          </a:prstGeom>
          <a:noFill/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4"/>
  </p:sldLayoutIdLst>
</p:sldMaster>
</file>

<file path=ppt/slideMasters/slideMaster3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754CB60F-1A0D-4E14-A074-D2FC832711D7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62</a:t>
            </a:r>
            <a:endParaRPr b="0" lang="en-US" sz="9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323" name="Picture 7" descr=""/>
          <p:cNvPicPr/>
          <p:nvPr/>
        </p:nvPicPr>
        <p:blipFill>
          <a:blip r:embed="rId3"/>
          <a:stretch/>
        </p:blipFill>
        <p:spPr>
          <a:xfrm>
            <a:off x="233640" y="567720"/>
            <a:ext cx="3818520" cy="1253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2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2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4"/>
  </p:sldLayoutIdLst>
</p:sldMaster>
</file>

<file path=ppt/slideMasters/slideMaster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BAB9F89E-0426-4C79-A9E7-8F7255E5E6CC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62</a:t>
            </a:r>
            <a:endParaRPr b="0" lang="en-US" sz="9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331" name="Picture 7" descr=""/>
          <p:cNvPicPr/>
          <p:nvPr/>
        </p:nvPicPr>
        <p:blipFill>
          <a:blip r:embed="rId3"/>
          <a:stretch/>
        </p:blipFill>
        <p:spPr>
          <a:xfrm>
            <a:off x="233640" y="567720"/>
            <a:ext cx="3818520" cy="1253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3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4"/>
  </p:sldLayoutIdLst>
</p:sldMaster>
</file>

<file path=ppt/slideMasters/slideMaster3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BB0472A7-9D45-44FC-8938-CA2ABB6FA654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62</a:t>
            </a:r>
            <a:endParaRPr b="0" lang="en-US" sz="9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337" name="Picture 7" descr=""/>
          <p:cNvPicPr/>
          <p:nvPr/>
        </p:nvPicPr>
        <p:blipFill>
          <a:blip r:embed="rId3"/>
          <a:stretch/>
        </p:blipFill>
        <p:spPr>
          <a:xfrm>
            <a:off x="233640" y="567720"/>
            <a:ext cx="3818520" cy="1253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trike="noStrike" u="none">
                <a:solidFill>
                  <a:srgbClr val="ffffff"/>
                </a:solidFill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20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</p:sldMaster>
</file>

<file path=ppt/slideMasters/slideMaster3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8BCFED63-AA84-4E42-AE3A-DB3549AB8DCA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62</a:t>
            </a:r>
            <a:endParaRPr b="0" lang="en-US" sz="9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367" name="Picture 7" descr=""/>
          <p:cNvPicPr/>
          <p:nvPr/>
        </p:nvPicPr>
        <p:blipFill>
          <a:blip r:embed="rId3"/>
          <a:stretch/>
        </p:blipFill>
        <p:spPr>
          <a:xfrm>
            <a:off x="233640" y="567720"/>
            <a:ext cx="3818520" cy="1253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6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7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7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72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4"/>
  </p:sldLayoutIdLst>
</p:sldMaster>
</file>

<file path=ppt/slideMasters/slideMaster3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28F0A1B1-C5E9-4ED3-8C9D-975A754202D5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62</a:t>
            </a:r>
            <a:endParaRPr b="0" lang="en-US" sz="9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379" name="Picture 7" descr=""/>
          <p:cNvPicPr/>
          <p:nvPr/>
        </p:nvPicPr>
        <p:blipFill>
          <a:blip r:embed="rId3"/>
          <a:stretch/>
        </p:blipFill>
        <p:spPr>
          <a:xfrm>
            <a:off x="233640" y="567720"/>
            <a:ext cx="3818520" cy="1253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8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8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83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4"/>
  </p:sldLayoutIdLst>
</p:sldMaster>
</file>

<file path=ppt/slideMasters/slideMaster3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90C94C07-281E-43A9-B8D6-E672EC7D8164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62</a:t>
            </a:r>
            <a:endParaRPr b="0" lang="en-US" sz="9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389" name="Picture 7" descr=""/>
          <p:cNvPicPr/>
          <p:nvPr/>
        </p:nvPicPr>
        <p:blipFill>
          <a:blip r:embed="rId3"/>
          <a:stretch/>
        </p:blipFill>
        <p:spPr>
          <a:xfrm>
            <a:off x="233640" y="567720"/>
            <a:ext cx="3818520" cy="1253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9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9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9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4"/>
  </p:sldLayoutIdLst>
</p:sldMaster>
</file>

<file path=ppt/slideMasters/slideMaster3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B91FDD44-3187-4848-AEC7-4F2EA394FFC4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62</a:t>
            </a:r>
            <a:endParaRPr b="0" lang="en-US" sz="9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399" name="Picture 7" descr=""/>
          <p:cNvPicPr/>
          <p:nvPr/>
        </p:nvPicPr>
        <p:blipFill>
          <a:blip r:embed="rId3"/>
          <a:stretch/>
        </p:blipFill>
        <p:spPr>
          <a:xfrm>
            <a:off x="233640" y="567720"/>
            <a:ext cx="3818520" cy="1253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4"/>
  </p:sldLayoutIdLst>
</p:sldMaster>
</file>

<file path=ppt/slideMasters/slideMaster3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8B00E100-DEE6-47BA-AD6E-BE6423ED40E1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62</a:t>
            </a:r>
            <a:endParaRPr b="0" lang="en-US" sz="9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403" name="Picture 7" descr=""/>
          <p:cNvPicPr/>
          <p:nvPr/>
        </p:nvPicPr>
        <p:blipFill>
          <a:blip r:embed="rId3"/>
          <a:stretch/>
        </p:blipFill>
        <p:spPr>
          <a:xfrm>
            <a:off x="233640" y="567720"/>
            <a:ext cx="3818520" cy="1253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0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0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0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4"/>
  </p:sldLayoutIdLst>
</p:sldMaster>
</file>

<file path=ppt/slideMasters/slideMaster3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F01D1F1D-D290-4E27-AE9F-1A6D69892108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62</a:t>
            </a:r>
            <a:endParaRPr b="0" lang="en-US" sz="9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413" name="Picture 7" descr=""/>
          <p:cNvPicPr/>
          <p:nvPr/>
        </p:nvPicPr>
        <p:blipFill>
          <a:blip r:embed="rId3"/>
          <a:stretch/>
        </p:blipFill>
        <p:spPr>
          <a:xfrm>
            <a:off x="233640" y="567720"/>
            <a:ext cx="3818520" cy="1253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1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4"/>
  </p:sldLayoutIdLst>
</p:sldMaster>
</file>

<file path=ppt/slideMasters/slideMaster4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AA6030E9-AF61-4359-B029-F111CA03D71A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62</a:t>
            </a:r>
            <a:endParaRPr b="0" lang="en-US" sz="9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421" name="Picture 7" descr=""/>
          <p:cNvPicPr/>
          <p:nvPr/>
        </p:nvPicPr>
        <p:blipFill>
          <a:blip r:embed="rId3"/>
          <a:stretch/>
        </p:blipFill>
        <p:spPr>
          <a:xfrm>
            <a:off x="233640" y="567720"/>
            <a:ext cx="3818520" cy="1253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4"/>
  </p:sldLayoutIdLst>
</p:sldMaster>
</file>

<file path=ppt/slideMasters/slideMaster4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A13C60D2-14FC-450E-BB77-0FB61113B1D2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62</a:t>
            </a:r>
            <a:endParaRPr b="0" lang="en-US" sz="9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427" name="Picture 7" descr=""/>
          <p:cNvPicPr/>
          <p:nvPr/>
        </p:nvPicPr>
        <p:blipFill>
          <a:blip r:embed="rId3"/>
          <a:stretch/>
        </p:blipFill>
        <p:spPr>
          <a:xfrm>
            <a:off x="233640" y="567720"/>
            <a:ext cx="3818520" cy="1253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2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4"/>
  </p:sldLayoutIdLst>
</p:sldMaster>
</file>

<file path=ppt/slideMasters/slideMaster4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60326EE1-DE27-4D53-8509-9C8499B92950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62</a:t>
            </a:r>
            <a:endParaRPr b="0" lang="en-US" sz="9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433" name="Picture 7" descr=""/>
          <p:cNvPicPr/>
          <p:nvPr/>
        </p:nvPicPr>
        <p:blipFill>
          <a:blip r:embed="rId3"/>
          <a:stretch/>
        </p:blipFill>
        <p:spPr>
          <a:xfrm>
            <a:off x="233640" y="567720"/>
            <a:ext cx="3818520" cy="1253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3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4"/>
  </p:sldLayoutIdLst>
</p:sldMaster>
</file>

<file path=ppt/slideMasters/slideMaster4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2E928DEA-76B5-49B9-B30B-1EC54A7DDFE8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62</a:t>
            </a:r>
            <a:endParaRPr b="0" lang="en-US" sz="9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441" name="Picture 7" descr=""/>
          <p:cNvPicPr/>
          <p:nvPr/>
        </p:nvPicPr>
        <p:blipFill>
          <a:blip r:embed="rId3"/>
          <a:stretch/>
        </p:blipFill>
        <p:spPr>
          <a:xfrm>
            <a:off x="233640" y="567720"/>
            <a:ext cx="3818520" cy="1253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ffffff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4"/>
  </p:sldLayoutIdLst>
</p:sldMaster>
</file>

<file path=ppt/slideMasters/slideMaster4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CustomShape 1"/>
          <p:cNvSpPr/>
          <p:nvPr/>
        </p:nvSpPr>
        <p:spPr>
          <a:xfrm>
            <a:off x="11323800" y="6585840"/>
            <a:ext cx="9241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2435935B-E350-4486-B67C-332E5748763E}" type="slidenum">
              <a:rPr b="0" lang="en-GB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&lt;number&gt;</a:t>
            </a:fld>
            <a:r>
              <a:rPr b="0" lang="tr-TR" sz="900" strike="noStrike" u="none">
                <a:solidFill>
                  <a:srgbClr val="afabab"/>
                </a:solidFill>
                <a:uFillTx/>
                <a:latin typeface="Arial"/>
                <a:ea typeface="Tahoma"/>
              </a:rPr>
              <a:t> / 62</a:t>
            </a:r>
            <a:endParaRPr b="0" lang="en-US" sz="9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445" name="Picture 7" descr=""/>
          <p:cNvPicPr/>
          <p:nvPr/>
        </p:nvPicPr>
        <p:blipFill>
          <a:blip r:embed="rId3"/>
          <a:stretch/>
        </p:blipFill>
        <p:spPr>
          <a:xfrm>
            <a:off x="233640" y="567720"/>
            <a:ext cx="3818520" cy="1253160"/>
          </a:xfrm>
          <a:prstGeom prst="rect">
            <a:avLst/>
          </a:prstGeom>
          <a:noFill/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21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CustomShape 1"/>
          <p:cNvSpPr/>
          <p:nvPr/>
        </p:nvSpPr>
        <p:spPr>
          <a:xfrm>
            <a:off x="507960" y="1460880"/>
            <a:ext cx="3301200" cy="151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ctr"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tr-TR" sz="6000" strike="noStrike" u="none">
                <a:solidFill>
                  <a:srgbClr val="333333"/>
                </a:solidFill>
                <a:uFillTx/>
                <a:latin typeface="aakar"/>
                <a:ea typeface="DejaVu Sans"/>
              </a:rPr>
              <a:t>LOGGER</a:t>
            </a:r>
            <a:endParaRPr b="0" lang="en-US" sz="6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53" name="CustomShape 2"/>
          <p:cNvSpPr/>
          <p:nvPr/>
        </p:nvSpPr>
        <p:spPr>
          <a:xfrm>
            <a:off x="3545280" y="6044400"/>
            <a:ext cx="5379840" cy="39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90000"/>
              </a:lnSpc>
            </a:pPr>
            <a:r>
              <a:rPr b="0" lang="tr-TR" sz="2000" strike="noStrike" u="none">
                <a:solidFill>
                  <a:srgbClr val="1a3a6c"/>
                </a:solidFill>
                <a:uFillTx/>
                <a:latin typeface="Arial"/>
                <a:ea typeface="DejaVu Sans"/>
              </a:rPr>
              <a:t>Bilgi Ve İletişim Teknolojileri GMY 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 defTabSz="914400">
              <a:lnSpc>
                <a:spcPct val="90000"/>
              </a:lnSpc>
            </a:pPr>
            <a:r>
              <a:rPr b="0" lang="tr-TR" sz="2000" strike="noStrike" u="none">
                <a:solidFill>
                  <a:srgbClr val="1a3a6c"/>
                </a:solidFill>
                <a:uFillTx/>
                <a:latin typeface="Arial"/>
                <a:ea typeface="DejaVu Sans"/>
              </a:rPr>
              <a:t>Yazılım Mimarileri Grup Liderliği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54" name="CustomShape 3"/>
          <p:cNvSpPr/>
          <p:nvPr/>
        </p:nvSpPr>
        <p:spPr>
          <a:xfrm>
            <a:off x="10915920" y="6442560"/>
            <a:ext cx="1136520" cy="410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tr-TR" sz="900" strike="noStrike" u="none">
                <a:solidFill>
                  <a:srgbClr val="bfbfbf"/>
                </a:solidFill>
                <a:uFillTx/>
                <a:latin typeface="Arial"/>
                <a:ea typeface="DejaVu Sans"/>
              </a:rPr>
              <a:t>HAVELSAN ÖZEL</a:t>
            </a:r>
            <a:endParaRPr b="0" lang="en-US" sz="9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b="0" lang="tr-TR" sz="12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 </a:t>
            </a:r>
            <a:endParaRPr b="0" lang="en-US" sz="1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9667080" cy="5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dk1"/>
                </a:solidFill>
                <a:uFillTx/>
                <a:latin typeface="Arial"/>
                <a:ea typeface="DejaVu Sans"/>
              </a:rPr>
              <a:t>Logger Nedir?</a:t>
            </a: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56" name="PlaceHolder 2"/>
          <p:cNvSpPr>
            <a:spLocks noGrp="1"/>
          </p:cNvSpPr>
          <p:nvPr>
            <p:ph type="subTitle"/>
          </p:nvPr>
        </p:nvSpPr>
        <p:spPr>
          <a:xfrm>
            <a:off x="241920" y="1011600"/>
            <a:ext cx="11688840" cy="33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tr-TR" sz="3200" strike="noStrike" u="none">
                <a:solidFill>
                  <a:schemeClr val="dk1"/>
                </a:solidFill>
                <a:uFillTx/>
                <a:latin typeface="Arial"/>
                <a:ea typeface="DejaVu Sans"/>
              </a:rPr>
              <a:t>Loglama altyapısı, sistemde yapılan işlemlerin loglanmasını ve bu logların belli sorgulama yöntemleri ile sorgulanmasını sağlar.</a:t>
            </a: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9667080" cy="5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dk1"/>
                </a:solidFill>
                <a:uFillTx/>
                <a:latin typeface="Arial"/>
                <a:ea typeface="DejaVu Sans"/>
              </a:rPr>
              <a:t>Logger Özellikleri</a:t>
            </a: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58" name="PlaceHolder 2"/>
          <p:cNvSpPr>
            <a:spLocks noGrp="1"/>
          </p:cNvSpPr>
          <p:nvPr>
            <p:ph type="subTitle"/>
          </p:nvPr>
        </p:nvSpPr>
        <p:spPr>
          <a:xfrm>
            <a:off x="286920" y="913320"/>
            <a:ext cx="11608200" cy="5190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343080" indent="-34308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tr-TR" sz="2400" strike="noStrike" u="none">
                <a:solidFill>
                  <a:schemeClr val="dk1"/>
                </a:solidFill>
                <a:uFillTx/>
                <a:latin typeface="Arial"/>
                <a:ea typeface="DejaVu Sans"/>
              </a:rPr>
              <a:t>Merkezi bir loglama yapısı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343080" indent="-34308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tr-TR" sz="2400" strike="noStrike" u="none">
                <a:solidFill>
                  <a:schemeClr val="dk1"/>
                </a:solidFill>
                <a:uFillTx/>
                <a:latin typeface="Arial"/>
                <a:ea typeface="DejaVu Sans"/>
              </a:rPr>
              <a:t>Yatayda genişleyebilme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343080" indent="-34308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tr-TR" sz="2400" strike="noStrike" u="none">
                <a:solidFill>
                  <a:schemeClr val="dk1"/>
                </a:solidFill>
                <a:uFillTx/>
                <a:latin typeface="Arial"/>
                <a:ea typeface="DejaVu Sans"/>
              </a:rPr>
              <a:t>Elasticsearch – Kibana desteği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343080" indent="-34308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tr-TR" sz="2400" strike="noStrike" u="none">
                <a:solidFill>
                  <a:schemeClr val="dk1"/>
                </a:solidFill>
                <a:uFillTx/>
                <a:latin typeface="Arial"/>
                <a:ea typeface="DejaVu Sans"/>
              </a:rPr>
              <a:t>Search uygulaması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343080" indent="-34308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tr-TR" sz="2400" strike="noStrike" u="none">
                <a:solidFill>
                  <a:schemeClr val="dk1"/>
                </a:solidFill>
                <a:uFillTx/>
                <a:latin typeface="Arial"/>
                <a:ea typeface="DejaVu Sans"/>
              </a:rPr>
              <a:t>Kafka ile asenkron çalışabilme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343080" indent="-34308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tr-TR" sz="2400" strike="noStrike" u="none">
                <a:solidFill>
                  <a:schemeClr val="dk1"/>
                </a:solidFill>
                <a:uFillTx/>
                <a:latin typeface="Arial"/>
                <a:ea typeface="DejaVu Sans"/>
              </a:rPr>
              <a:t>Gerçek zamanlı ayarlanabilir(açılıp/kapatılabilir) loglama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343080" indent="-34308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tr-TR" sz="2400" strike="noStrike" u="none">
                <a:solidFill>
                  <a:schemeClr val="dk1"/>
                </a:solidFill>
                <a:uFillTx/>
                <a:latin typeface="Arial"/>
                <a:ea typeface="DejaVu Sans"/>
              </a:rPr>
              <a:t>Provider paketleri: MQ, Jpa, Fluent, Elasticsearch Provider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PlaceHolder 1"/>
          <p:cNvSpPr>
            <a:spLocks noGrp="1"/>
          </p:cNvSpPr>
          <p:nvPr>
            <p:ph type="title"/>
          </p:nvPr>
        </p:nvSpPr>
        <p:spPr>
          <a:xfrm>
            <a:off x="286920" y="0"/>
            <a:ext cx="10021320" cy="518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dk1"/>
                </a:solidFill>
                <a:uFillTx/>
                <a:latin typeface="Arial"/>
                <a:ea typeface="DejaVu Sans"/>
              </a:rPr>
              <a:t>Logger Topoloji</a:t>
            </a: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460" name="" descr=""/>
          <p:cNvPicPr/>
          <p:nvPr/>
        </p:nvPicPr>
        <p:blipFill>
          <a:blip r:embed="rId1"/>
          <a:stretch/>
        </p:blipFill>
        <p:spPr>
          <a:xfrm>
            <a:off x="2553120" y="634320"/>
            <a:ext cx="7030440" cy="55584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CustomShape 1"/>
          <p:cNvSpPr/>
          <p:nvPr/>
        </p:nvSpPr>
        <p:spPr>
          <a:xfrm>
            <a:off x="1346040" y="3667320"/>
            <a:ext cx="5916240" cy="92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90000"/>
              </a:lnSpc>
            </a:pPr>
            <a:r>
              <a:rPr b="1" lang="en-US" sz="2800" strike="noStrike" u="none">
                <a:solidFill>
                  <a:srgbClr val="ffffff"/>
                </a:solidFill>
                <a:uFillTx/>
                <a:latin typeface="Arial"/>
                <a:ea typeface="DejaVu Sans"/>
              </a:rPr>
              <a:t>Teşekkürler</a:t>
            </a:r>
            <a:endParaRPr b="0" lang="en-US" sz="2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62" name="CustomShape 2"/>
          <p:cNvSpPr/>
          <p:nvPr/>
        </p:nvSpPr>
        <p:spPr>
          <a:xfrm>
            <a:off x="1346040" y="2194920"/>
            <a:ext cx="5916240" cy="92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90000"/>
              </a:lnSpc>
            </a:pPr>
            <a:r>
              <a:rPr b="1" lang="en-US" sz="2800" strike="noStrike" u="none">
                <a:solidFill>
                  <a:srgbClr val="ffffff"/>
                </a:solidFill>
                <a:uFillTx/>
                <a:latin typeface="Arial"/>
                <a:ea typeface="DejaVu Sans"/>
              </a:rPr>
              <a:t>Soru ve Cevaplar</a:t>
            </a:r>
            <a:endParaRPr b="0" lang="en-US" sz="2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63" name="CustomShape 3"/>
          <p:cNvSpPr/>
          <p:nvPr/>
        </p:nvSpPr>
        <p:spPr>
          <a:xfrm>
            <a:off x="1386720" y="4525200"/>
            <a:ext cx="5335920" cy="191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tr-TR" sz="1800" strike="noStrike" u="none">
                <a:solidFill>
                  <a:srgbClr val="ffffff"/>
                </a:solidFill>
                <a:uFillTx/>
                <a:latin typeface="Georgia"/>
                <a:ea typeface="DejaVu Sans"/>
              </a:rPr>
              <a:t>www.havelsan.com.tr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tr-TR" sz="1600" strike="noStrike" u="none">
                <a:solidFill>
                  <a:srgbClr val="ffffff"/>
                </a:solidFill>
                <a:uFillTx/>
                <a:latin typeface="Georgia"/>
                <a:ea typeface="DejaVu Sans"/>
              </a:rPr>
              <a:t>© 2020 </a:t>
            </a:r>
            <a:r>
              <a:rPr b="0" lang="en-US" sz="1600" strike="noStrike" u="none">
                <a:solidFill>
                  <a:srgbClr val="ffffff"/>
                </a:solidFill>
                <a:uFillTx/>
                <a:latin typeface="Georgia"/>
                <a:ea typeface="DejaVu Sans"/>
              </a:rPr>
              <a:t>HAVELSAN</a:t>
            </a:r>
            <a:r>
              <a:rPr b="0" lang="tr-TR" sz="1600" strike="noStrike" u="none">
                <a:solidFill>
                  <a:srgbClr val="ffffff"/>
                </a:solidFill>
                <a:uFillTx/>
                <a:latin typeface="Georgia"/>
                <a:ea typeface="DejaVu Sans"/>
              </a:rPr>
              <a:t> All rights reserved.</a:t>
            </a:r>
            <a:endParaRPr b="0" lang="en-US" sz="16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tr-TR" sz="1600" strike="noStrike" u="none">
                <a:solidFill>
                  <a:srgbClr val="ffffff"/>
                </a:solidFill>
                <a:uFillTx/>
                <a:latin typeface="Georgia"/>
                <a:ea typeface="DejaVu Sans"/>
              </a:rPr>
              <a:t>HAVELSAN </a:t>
            </a:r>
            <a:r>
              <a:rPr b="0" lang="en-US" sz="1600" strike="noStrike" u="none">
                <a:solidFill>
                  <a:srgbClr val="ffffff"/>
                </a:solidFill>
                <a:uFillTx/>
                <a:latin typeface="Georgia"/>
                <a:ea typeface="DejaVu Sans"/>
              </a:rPr>
              <a:t>BİT </a:t>
            </a:r>
            <a:r>
              <a:rPr b="0" lang="tr-TR" sz="1600" strike="noStrike" u="none">
                <a:solidFill>
                  <a:srgbClr val="ffffff"/>
                </a:solidFill>
                <a:uFillTx/>
                <a:latin typeface="Georgia"/>
                <a:ea typeface="DejaVu Sans"/>
              </a:rPr>
              <a:t>YAZILIMLARI MİMARİ </a:t>
            </a:r>
            <a:r>
              <a:rPr b="0" lang="en-US" sz="1600" strike="noStrike" u="none">
                <a:solidFill>
                  <a:srgbClr val="ffffff"/>
                </a:solidFill>
                <a:uFillTx/>
                <a:latin typeface="Georgia"/>
                <a:ea typeface="DejaVu Sans"/>
              </a:rPr>
              <a:t>GRUBU</a:t>
            </a:r>
            <a:endParaRPr b="0" lang="en-US" sz="16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16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tr-TR" sz="1800" strike="noStrike" u="none">
                <a:solidFill>
                  <a:srgbClr val="ffffff"/>
                </a:solidFill>
                <a:uFillTx/>
                <a:latin typeface="Georgia"/>
                <a:ea typeface="DejaVu Sans"/>
              </a:rPr>
              <a:t>Mustafa Kemal Mahallesi 2120 Cad. No:39 P.K. : 06510 Çankaya/ANKARA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64" name="CustomShape 4"/>
          <p:cNvSpPr/>
          <p:nvPr/>
        </p:nvSpPr>
        <p:spPr>
          <a:xfrm>
            <a:off x="10915920" y="6442560"/>
            <a:ext cx="1136520" cy="410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tr-TR" sz="900" strike="noStrike" u="none">
                <a:solidFill>
                  <a:srgbClr val="bfbfbf"/>
                </a:solidFill>
                <a:uFillTx/>
                <a:latin typeface="Arial"/>
                <a:ea typeface="DejaVu Sans"/>
              </a:rPr>
              <a:t>HAVELSAN ÖZEL</a:t>
            </a:r>
            <a:endParaRPr b="0" lang="en-US" sz="9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b="0" lang="tr-TR" sz="12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 </a:t>
            </a:r>
            <a:endParaRPr b="0" lang="en-US" sz="1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withEffect" fill="hold" presetClass="entr" presetID="23" presetSubtype="27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nodeType="after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5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item1.xml><?xml version="1.0" encoding="utf-8"?>
<sisl xmlns:xsi="http://www.w3.org/2001/XMLSchema-instance" xmlns:xsd="http://www.w3.org/2001/XMLSchema" xmlns="http://www.boldonjames.com/2008/01/sie/internal/label" sislVersion="0" policy="753fb180-a0f1-47ee-bb6b-5956a4b631ac" origin="userSelected">
  <element uid="28101b78-9dca-49f0-9bb7-5ad98141e387" value=""/>
  <element uid="id_classification_generalbusiness" value=""/>
</sisl>
</file>

<file path=customXml/itemProps1.xml><?xml version="1.0" encoding="utf-8"?>
<ds:datastoreItem xmlns:ds="http://schemas.openxmlformats.org/officeDocument/2006/customXml" ds:itemID="{E0EBB705-663A-4000-B389-AA36FA123C52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7069</TotalTime>
  <Application>LibreOffice/24.8.4.2$Linux_X86_64 LibreOffice_project/3e97788786b20d724e2ed0ea7a111abce73cab63</Application>
  <AppVersion>15.0000</AppVersion>
  <Words>273</Words>
  <Paragraphs>69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2020-12-11T08:18:39Z</dcterms:created>
  <dc:creator>Musa SEMERCİ</dc:creator>
  <dc:description/>
  <dc:language>tr-TR</dc:language>
  <cp:lastModifiedBy>Arda Çuhadaroglu</cp:lastModifiedBy>
  <dcterms:modified xsi:type="dcterms:W3CDTF">2025-06-25T08:46:55Z</dcterms:modified>
  <cp:revision>444</cp:revision>
  <dc:subject/>
  <dc:title>Proje Gözden Geçirme Toplantısı Sunum Şablonu (Proje)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0x0101002A54CD783C931C459A23051B361483A4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8</vt:i4>
  </property>
  <property fmtid="{D5CDD505-2E9C-101B-9397-08002B2CF9AE}" pid="8" name="PresentationFormat">
    <vt:lpwstr>Widescreen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8</vt:i4>
  </property>
  <property fmtid="{D5CDD505-2E9C-101B-9397-08002B2CF9AE}" pid="12" name="bjClsUserRVM">
    <vt:lpwstr>[]</vt:lpwstr>
  </property>
  <property fmtid="{D5CDD505-2E9C-101B-9397-08002B2CF9AE}" pid="13" name="bjDocumentLabelXML">
    <vt:lpwstr>&lt;?xml version="1.0" encoding="us-ascii"?&gt;&lt;sisl xmlns:xsi="http://www.w3.org/2001/XMLSchema-instance" xmlns:xsd="http://www.w3.org/2001/XMLSchema" sislVersion="0" policy="753fb180-a0f1-47ee-bb6b-5956a4b631ac" origin="userSelected" xmlns="http://www.boldonj</vt:lpwstr>
  </property>
  <property fmtid="{D5CDD505-2E9C-101B-9397-08002B2CF9AE}" pid="14" name="bjDocumentLabelXML-0">
    <vt:lpwstr>ames.com/2008/01/sie/internal/label"&gt;&lt;element uid="28101b78-9dca-49f0-9bb7-5ad98141e387" value="" /&gt;&lt;element uid="id_classification_generalbusiness" value="" /&gt;&lt;/sisl&gt;</vt:lpwstr>
  </property>
  <property fmtid="{D5CDD505-2E9C-101B-9397-08002B2CF9AE}" pid="15" name="bjDocumentSecurityLabel">
    <vt:lpwstr>HAVELSAN ÖZEL</vt:lpwstr>
  </property>
  <property fmtid="{D5CDD505-2E9C-101B-9397-08002B2CF9AE}" pid="16" name="bjSaver">
    <vt:lpwstr>ZDNtN9c/qWNnkIzd9OE8XO8QdTsyh/T5</vt:lpwstr>
  </property>
  <property fmtid="{D5CDD505-2E9C-101B-9397-08002B2CF9AE}" pid="17" name="docIndexRef">
    <vt:lpwstr>e43bdb9d-8e7e-418f-b371-8201d7e3a178</vt:lpwstr>
  </property>
</Properties>
</file>